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CADB2-2323-473E-9913-0B3CEEDF6F0C}" v="144" dt="2021-06-04T13:33:3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Mills" userId="6c817415-53e0-4c55-9ced-d0aa175cce89" providerId="ADAL" clId="{485CADB2-2323-473E-9913-0B3CEEDF6F0C}"/>
    <pc:docChg chg="undo custSel addSld modSld sldOrd">
      <pc:chgData name="Ruth Mills" userId="6c817415-53e0-4c55-9ced-d0aa175cce89" providerId="ADAL" clId="{485CADB2-2323-473E-9913-0B3CEEDF6F0C}" dt="2021-06-04T13:36:26.373" v="1879" actId="2711"/>
      <pc:docMkLst>
        <pc:docMk/>
      </pc:docMkLst>
      <pc:sldChg chg="addSp delSp modSp mod ord">
        <pc:chgData name="Ruth Mills" userId="6c817415-53e0-4c55-9ced-d0aa175cce89" providerId="ADAL" clId="{485CADB2-2323-473E-9913-0B3CEEDF6F0C}" dt="2021-06-04T13:36:26.373" v="1879" actId="2711"/>
        <pc:sldMkLst>
          <pc:docMk/>
          <pc:sldMk cId="969196528" sldId="256"/>
        </pc:sldMkLst>
        <pc:spChg chg="add del mod">
          <ac:chgData name="Ruth Mills" userId="6c817415-53e0-4c55-9ced-d0aa175cce89" providerId="ADAL" clId="{485CADB2-2323-473E-9913-0B3CEEDF6F0C}" dt="2021-06-04T13:16:16.255" v="842" actId="478"/>
          <ac:spMkLst>
            <pc:docMk/>
            <pc:sldMk cId="969196528" sldId="256"/>
            <ac:spMk id="2" creationId="{5F40B788-23F7-4F70-B98D-4D953D94A3B7}"/>
          </ac:spMkLst>
        </pc:spChg>
        <pc:spChg chg="add del mod">
          <ac:chgData name="Ruth Mills" userId="6c817415-53e0-4c55-9ced-d0aa175cce89" providerId="ADAL" clId="{485CADB2-2323-473E-9913-0B3CEEDF6F0C}" dt="2021-06-04T13:25:56.778" v="1750"/>
          <ac:spMkLst>
            <pc:docMk/>
            <pc:sldMk cId="969196528" sldId="256"/>
            <ac:spMk id="3" creationId="{31CCCBA4-55BE-4107-B9CC-44CFAE2292D9}"/>
          </ac:spMkLst>
        </pc:spChg>
        <pc:spChg chg="mod">
          <ac:chgData name="Ruth Mills" userId="6c817415-53e0-4c55-9ced-d0aa175cce89" providerId="ADAL" clId="{485CADB2-2323-473E-9913-0B3CEEDF6F0C}" dt="2021-06-04T13:32:54.159" v="1873" actId="1076"/>
          <ac:spMkLst>
            <pc:docMk/>
            <pc:sldMk cId="969196528" sldId="256"/>
            <ac:spMk id="5" creationId="{62C78BF9-07F5-4EE4-87EF-C081BEB9C87A}"/>
          </ac:spMkLst>
        </pc:spChg>
        <pc:spChg chg="add del mod">
          <ac:chgData name="Ruth Mills" userId="6c817415-53e0-4c55-9ced-d0aa175cce89" providerId="ADAL" clId="{485CADB2-2323-473E-9913-0B3CEEDF6F0C}" dt="2021-06-04T11:50:34.791" v="11" actId="11529"/>
          <ac:spMkLst>
            <pc:docMk/>
            <pc:sldMk cId="969196528" sldId="256"/>
            <ac:spMk id="6" creationId="{D4436B2B-051D-4371-991C-1B2E64EA7AE0}"/>
          </ac:spMkLst>
        </pc:spChg>
        <pc:spChg chg="add del">
          <ac:chgData name="Ruth Mills" userId="6c817415-53e0-4c55-9ced-d0aa175cce89" providerId="ADAL" clId="{485CADB2-2323-473E-9913-0B3CEEDF6F0C}" dt="2021-06-04T11:50:32.891" v="6" actId="11529"/>
          <ac:spMkLst>
            <pc:docMk/>
            <pc:sldMk cId="969196528" sldId="256"/>
            <ac:spMk id="7" creationId="{24CE2E7A-D9B1-4EAD-99E4-013ED1332BBA}"/>
          </ac:spMkLst>
        </pc:spChg>
        <pc:spChg chg="add del mod">
          <ac:chgData name="Ruth Mills" userId="6c817415-53e0-4c55-9ced-d0aa175cce89" providerId="ADAL" clId="{485CADB2-2323-473E-9913-0B3CEEDF6F0C}" dt="2021-06-04T11:50:57.484" v="13" actId="11529"/>
          <ac:spMkLst>
            <pc:docMk/>
            <pc:sldMk cId="969196528" sldId="256"/>
            <ac:spMk id="8" creationId="{A11CA0A3-A7AA-4F63-A2F1-0E702CA50E0A}"/>
          </ac:spMkLst>
        </pc:spChg>
        <pc:spChg chg="add del mod">
          <ac:chgData name="Ruth Mills" userId="6c817415-53e0-4c55-9ced-d0aa175cce89" providerId="ADAL" clId="{485CADB2-2323-473E-9913-0B3CEEDF6F0C}" dt="2021-06-04T12:40:19.409" v="558" actId="478"/>
          <ac:spMkLst>
            <pc:docMk/>
            <pc:sldMk cId="969196528" sldId="256"/>
            <ac:spMk id="9" creationId="{BDB2740B-200B-4AB6-B5FE-848933AEF114}"/>
          </ac:spMkLst>
        </pc:spChg>
        <pc:spChg chg="add del mod">
          <ac:chgData name="Ruth Mills" userId="6c817415-53e0-4c55-9ced-d0aa175cce89" providerId="ADAL" clId="{485CADB2-2323-473E-9913-0B3CEEDF6F0C}" dt="2021-06-04T12:40:21.746" v="559" actId="478"/>
          <ac:spMkLst>
            <pc:docMk/>
            <pc:sldMk cId="969196528" sldId="256"/>
            <ac:spMk id="16" creationId="{622FC1B6-301C-448F-BAB5-A14A1470E9CD}"/>
          </ac:spMkLst>
        </pc:spChg>
        <pc:spChg chg="add del mod">
          <ac:chgData name="Ruth Mills" userId="6c817415-53e0-4c55-9ced-d0aa175cce89" providerId="ADAL" clId="{485CADB2-2323-473E-9913-0B3CEEDF6F0C}" dt="2021-06-04T12:41:39.665" v="564" actId="478"/>
          <ac:spMkLst>
            <pc:docMk/>
            <pc:sldMk cId="969196528" sldId="256"/>
            <ac:spMk id="17" creationId="{81428D0E-A471-4A3B-8BA1-A57DCFF44276}"/>
          </ac:spMkLst>
        </pc:spChg>
        <pc:spChg chg="add del mod">
          <ac:chgData name="Ruth Mills" userId="6c817415-53e0-4c55-9ced-d0aa175cce89" providerId="ADAL" clId="{485CADB2-2323-473E-9913-0B3CEEDF6F0C}" dt="2021-06-04T12:41:43.776" v="565" actId="478"/>
          <ac:spMkLst>
            <pc:docMk/>
            <pc:sldMk cId="969196528" sldId="256"/>
            <ac:spMk id="18" creationId="{4DAB4EA9-FB2C-4B56-9579-68D7B6B065C1}"/>
          </ac:spMkLst>
        </pc:spChg>
        <pc:spChg chg="add mod">
          <ac:chgData name="Ruth Mills" userId="6c817415-53e0-4c55-9ced-d0aa175cce89" providerId="ADAL" clId="{485CADB2-2323-473E-9913-0B3CEEDF6F0C}" dt="2021-06-04T13:26:57.948" v="1764" actId="255"/>
          <ac:spMkLst>
            <pc:docMk/>
            <pc:sldMk cId="969196528" sldId="256"/>
            <ac:spMk id="19" creationId="{2E3AD227-964C-4749-A20C-D112A5137E28}"/>
          </ac:spMkLst>
        </pc:spChg>
        <pc:spChg chg="add mod">
          <ac:chgData name="Ruth Mills" userId="6c817415-53e0-4c55-9ced-d0aa175cce89" providerId="ADAL" clId="{485CADB2-2323-473E-9913-0B3CEEDF6F0C}" dt="2021-06-04T13:17:05.505" v="981" actId="1076"/>
          <ac:spMkLst>
            <pc:docMk/>
            <pc:sldMk cId="969196528" sldId="256"/>
            <ac:spMk id="20" creationId="{BF8E1D7B-BEB9-4CA9-B4D8-8447A75314EC}"/>
          </ac:spMkLst>
        </pc:spChg>
        <pc:spChg chg="add mod">
          <ac:chgData name="Ruth Mills" userId="6c817415-53e0-4c55-9ced-d0aa175cce89" providerId="ADAL" clId="{485CADB2-2323-473E-9913-0B3CEEDF6F0C}" dt="2021-06-04T13:05:59.484" v="788" actId="207"/>
          <ac:spMkLst>
            <pc:docMk/>
            <pc:sldMk cId="969196528" sldId="256"/>
            <ac:spMk id="21" creationId="{0C9530D0-D8A3-429C-B545-0468EC9F6D34}"/>
          </ac:spMkLst>
        </pc:spChg>
        <pc:spChg chg="add mod">
          <ac:chgData name="Ruth Mills" userId="6c817415-53e0-4c55-9ced-d0aa175cce89" providerId="ADAL" clId="{485CADB2-2323-473E-9913-0B3CEEDF6F0C}" dt="2021-06-04T13:05:15.157" v="738" actId="1076"/>
          <ac:spMkLst>
            <pc:docMk/>
            <pc:sldMk cId="969196528" sldId="256"/>
            <ac:spMk id="22" creationId="{BCB7734C-8516-4C7B-A05D-B50DA5A11C4B}"/>
          </ac:spMkLst>
        </pc:spChg>
        <pc:spChg chg="add mod">
          <ac:chgData name="Ruth Mills" userId="6c817415-53e0-4c55-9ced-d0aa175cce89" providerId="ADAL" clId="{485CADB2-2323-473E-9913-0B3CEEDF6F0C}" dt="2021-06-04T13:06:03.865" v="789" actId="207"/>
          <ac:spMkLst>
            <pc:docMk/>
            <pc:sldMk cId="969196528" sldId="256"/>
            <ac:spMk id="23" creationId="{4FA8FCBA-EFE0-46C5-9BFD-20948E5695AC}"/>
          </ac:spMkLst>
        </pc:spChg>
        <pc:spChg chg="add mod">
          <ac:chgData name="Ruth Mills" userId="6c817415-53e0-4c55-9ced-d0aa175cce89" providerId="ADAL" clId="{485CADB2-2323-473E-9913-0B3CEEDF6F0C}" dt="2021-06-04T13:27:06.336" v="1766" actId="255"/>
          <ac:spMkLst>
            <pc:docMk/>
            <pc:sldMk cId="969196528" sldId="256"/>
            <ac:spMk id="24" creationId="{4D194BCB-6A65-488B-A535-0CCCD5D3F94C}"/>
          </ac:spMkLst>
        </pc:spChg>
        <pc:spChg chg="add mod">
          <ac:chgData name="Ruth Mills" userId="6c817415-53e0-4c55-9ced-d0aa175cce89" providerId="ADAL" clId="{485CADB2-2323-473E-9913-0B3CEEDF6F0C}" dt="2021-06-04T13:27:13.100" v="1768" actId="255"/>
          <ac:spMkLst>
            <pc:docMk/>
            <pc:sldMk cId="969196528" sldId="256"/>
            <ac:spMk id="25" creationId="{39FAA3E3-95E2-48DF-9555-E1E17DADAAD3}"/>
          </ac:spMkLst>
        </pc:spChg>
        <pc:spChg chg="add mod">
          <ac:chgData name="Ruth Mills" userId="6c817415-53e0-4c55-9ced-d0aa175cce89" providerId="ADAL" clId="{485CADB2-2323-473E-9913-0B3CEEDF6F0C}" dt="2021-06-04T13:36:26.373" v="1879" actId="2711"/>
          <ac:spMkLst>
            <pc:docMk/>
            <pc:sldMk cId="969196528" sldId="256"/>
            <ac:spMk id="26" creationId="{8E496C8C-5A06-43CB-9F9B-E1DAFFA7BDF9}"/>
          </ac:spMkLst>
        </pc:spChg>
        <pc:graphicFrameChg chg="mod">
          <ac:chgData name="Ruth Mills" userId="6c817415-53e0-4c55-9ced-d0aa175cce89" providerId="ADAL" clId="{485CADB2-2323-473E-9913-0B3CEEDF6F0C}" dt="2021-06-04T13:26:50.720" v="1762" actId="2711"/>
          <ac:graphicFrameMkLst>
            <pc:docMk/>
            <pc:sldMk cId="969196528" sldId="256"/>
            <ac:graphicFrameMk id="4" creationId="{0112D3EA-A297-48A7-A465-47E1A79D98F3}"/>
          </ac:graphicFrameMkLst>
        </pc:graphicFrameChg>
        <pc:picChg chg="add del mod">
          <ac:chgData name="Ruth Mills" userId="6c817415-53e0-4c55-9ced-d0aa175cce89" providerId="ADAL" clId="{485CADB2-2323-473E-9913-0B3CEEDF6F0C}" dt="2021-06-04T11:59:34.963" v="238" actId="478"/>
          <ac:picMkLst>
            <pc:docMk/>
            <pc:sldMk cId="969196528" sldId="256"/>
            <ac:picMk id="11" creationId="{08F64969-F256-47F6-8215-16B71E4C1F94}"/>
          </ac:picMkLst>
        </pc:picChg>
        <pc:picChg chg="add del mod">
          <ac:chgData name="Ruth Mills" userId="6c817415-53e0-4c55-9ced-d0aa175cce89" providerId="ADAL" clId="{485CADB2-2323-473E-9913-0B3CEEDF6F0C}" dt="2021-06-04T12:40:22.772" v="560" actId="478"/>
          <ac:picMkLst>
            <pc:docMk/>
            <pc:sldMk cId="969196528" sldId="256"/>
            <ac:picMk id="13" creationId="{88C8F35B-2E68-46AA-B826-086E1E7D2506}"/>
          </ac:picMkLst>
        </pc:picChg>
        <pc:picChg chg="add mod">
          <ac:chgData name="Ruth Mills" userId="6c817415-53e0-4c55-9ced-d0aa175cce89" providerId="ADAL" clId="{485CADB2-2323-473E-9913-0B3CEEDF6F0C}" dt="2021-06-04T13:32:43.031" v="1872"/>
          <ac:picMkLst>
            <pc:docMk/>
            <pc:sldMk cId="969196528" sldId="256"/>
            <ac:picMk id="14" creationId="{47BB67F7-D571-4A46-B6C4-88E8138DC444}"/>
          </ac:picMkLst>
        </pc:picChg>
        <pc:picChg chg="add del mod">
          <ac:chgData name="Ruth Mills" userId="6c817415-53e0-4c55-9ced-d0aa175cce89" providerId="ADAL" clId="{485CADB2-2323-473E-9913-0B3CEEDF6F0C}" dt="2021-06-04T12:40:23.599" v="561" actId="478"/>
          <ac:picMkLst>
            <pc:docMk/>
            <pc:sldMk cId="969196528" sldId="256"/>
            <ac:picMk id="15" creationId="{B35515BD-88AD-44E4-8F36-0CDA73D01EC4}"/>
          </ac:picMkLst>
        </pc:picChg>
      </pc:sldChg>
      <pc:sldChg chg="addSp modSp add mod ord">
        <pc:chgData name="Ruth Mills" userId="6c817415-53e0-4c55-9ced-d0aa175cce89" providerId="ADAL" clId="{485CADB2-2323-473E-9913-0B3CEEDF6F0C}" dt="2021-06-04T13:32:41.139" v="1871"/>
        <pc:sldMkLst>
          <pc:docMk/>
          <pc:sldMk cId="2403211350" sldId="257"/>
        </pc:sldMkLst>
        <pc:spChg chg="mod">
          <ac:chgData name="Ruth Mills" userId="6c817415-53e0-4c55-9ced-d0aa175cce89" providerId="ADAL" clId="{485CADB2-2323-473E-9913-0B3CEEDF6F0C}" dt="2021-06-04T13:32:33.530" v="1870" actId="20577"/>
          <ac:spMkLst>
            <pc:docMk/>
            <pc:sldMk cId="2403211350" sldId="257"/>
            <ac:spMk id="5" creationId="{62C78BF9-07F5-4EE4-87EF-C081BEB9C87A}"/>
          </ac:spMkLst>
        </pc:spChg>
        <pc:spChg chg="mod">
          <ac:chgData name="Ruth Mills" userId="6c817415-53e0-4c55-9ced-d0aa175cce89" providerId="ADAL" clId="{485CADB2-2323-473E-9913-0B3CEEDF6F0C}" dt="2021-06-04T13:26:44.250" v="1761" actId="255"/>
          <ac:spMkLst>
            <pc:docMk/>
            <pc:sldMk cId="2403211350" sldId="257"/>
            <ac:spMk id="9" creationId="{BDB2740B-200B-4AB6-B5FE-848933AEF114}"/>
          </ac:spMkLst>
        </pc:spChg>
        <pc:spChg chg="mod">
          <ac:chgData name="Ruth Mills" userId="6c817415-53e0-4c55-9ced-d0aa175cce89" providerId="ADAL" clId="{485CADB2-2323-473E-9913-0B3CEEDF6F0C}" dt="2021-06-04T13:26:40.108" v="1760" actId="255"/>
          <ac:spMkLst>
            <pc:docMk/>
            <pc:sldMk cId="2403211350" sldId="257"/>
            <ac:spMk id="16" creationId="{622FC1B6-301C-448F-BAB5-A14A1470E9CD}"/>
          </ac:spMkLst>
        </pc:spChg>
        <pc:graphicFrameChg chg="mod">
          <ac:chgData name="Ruth Mills" userId="6c817415-53e0-4c55-9ced-d0aa175cce89" providerId="ADAL" clId="{485CADB2-2323-473E-9913-0B3CEEDF6F0C}" dt="2021-06-04T13:26:26.496" v="1757" actId="2711"/>
          <ac:graphicFrameMkLst>
            <pc:docMk/>
            <pc:sldMk cId="2403211350" sldId="257"/>
            <ac:graphicFrameMk id="4" creationId="{0112D3EA-A297-48A7-A465-47E1A79D98F3}"/>
          </ac:graphicFrameMkLst>
        </pc:graphicFrameChg>
        <pc:picChg chg="add mod">
          <ac:chgData name="Ruth Mills" userId="6c817415-53e0-4c55-9ced-d0aa175cce89" providerId="ADAL" clId="{485CADB2-2323-473E-9913-0B3CEEDF6F0C}" dt="2021-06-04T13:32:41.139" v="1871"/>
          <ac:picMkLst>
            <pc:docMk/>
            <pc:sldMk cId="2403211350" sldId="257"/>
            <ac:picMk id="10" creationId="{44D65D80-A83C-4407-A0E8-2BF49FF6BC1E}"/>
          </ac:picMkLst>
        </pc:picChg>
      </pc:sldChg>
      <pc:sldChg chg="addSp delSp modSp new mod setBg">
        <pc:chgData name="Ruth Mills" userId="6c817415-53e0-4c55-9ced-d0aa175cce89" providerId="ADAL" clId="{485CADB2-2323-473E-9913-0B3CEEDF6F0C}" dt="2021-06-04T13:33:38.014" v="1878" actId="255"/>
        <pc:sldMkLst>
          <pc:docMk/>
          <pc:sldMk cId="1411594073" sldId="258"/>
        </pc:sldMkLst>
        <pc:spChg chg="mod">
          <ac:chgData name="Ruth Mills" userId="6c817415-53e0-4c55-9ced-d0aa175cce89" providerId="ADAL" clId="{485CADB2-2323-473E-9913-0B3CEEDF6F0C}" dt="2021-06-04T13:33:22.610" v="1876" actId="20577"/>
          <ac:spMkLst>
            <pc:docMk/>
            <pc:sldMk cId="1411594073" sldId="258"/>
            <ac:spMk id="2" creationId="{C6712374-A86D-4A7E-8F60-DE825E7B3F5A}"/>
          </ac:spMkLst>
        </pc:spChg>
        <pc:spChg chg="add del mod">
          <ac:chgData name="Ruth Mills" userId="6c817415-53e0-4c55-9ced-d0aa175cce89" providerId="ADAL" clId="{485CADB2-2323-473E-9913-0B3CEEDF6F0C}" dt="2021-06-04T13:30:16.263" v="1792" actId="26606"/>
          <ac:spMkLst>
            <pc:docMk/>
            <pc:sldMk cId="1411594073" sldId="258"/>
            <ac:spMk id="3" creationId="{8F95B820-3E86-4A30-AFE2-C730A8AFDFF9}"/>
          </ac:spMkLst>
        </pc:spChg>
        <pc:spChg chg="add del">
          <ac:chgData name="Ruth Mills" userId="6c817415-53e0-4c55-9ced-d0aa175cce89" providerId="ADAL" clId="{485CADB2-2323-473E-9913-0B3CEEDF6F0C}" dt="2021-06-04T13:29:35.704" v="1791" actId="26606"/>
          <ac:spMkLst>
            <pc:docMk/>
            <pc:sldMk cId="1411594073" sldId="258"/>
            <ac:spMk id="10" creationId="{2659FDB4-FCBE-4A89-B46D-43D4FA54464D}"/>
          </ac:spMkLst>
        </pc:spChg>
        <pc:graphicFrameChg chg="add del mod">
          <ac:chgData name="Ruth Mills" userId="6c817415-53e0-4c55-9ced-d0aa175cce89" providerId="ADAL" clId="{485CADB2-2323-473E-9913-0B3CEEDF6F0C}" dt="2021-06-04T13:29:35.704" v="1791" actId="26606"/>
          <ac:graphicFrameMkLst>
            <pc:docMk/>
            <pc:sldMk cId="1411594073" sldId="258"/>
            <ac:graphicFrameMk id="6" creationId="{D9D63BFB-D52E-4DFB-8F24-2B56F9682007}"/>
          </ac:graphicFrameMkLst>
        </pc:graphicFrameChg>
        <pc:graphicFrameChg chg="add mod">
          <ac:chgData name="Ruth Mills" userId="6c817415-53e0-4c55-9ced-d0aa175cce89" providerId="ADAL" clId="{485CADB2-2323-473E-9913-0B3CEEDF6F0C}" dt="2021-06-04T13:33:38.014" v="1878" actId="255"/>
          <ac:graphicFrameMkLst>
            <pc:docMk/>
            <pc:sldMk cId="1411594073" sldId="258"/>
            <ac:graphicFrameMk id="7" creationId="{AE850CF7-4F19-4A7B-A8A8-04021CE8D7AA}"/>
          </ac:graphicFrameMkLst>
        </pc:graphicFrameChg>
        <pc:picChg chg="add mod">
          <ac:chgData name="Ruth Mills" userId="6c817415-53e0-4c55-9ced-d0aa175cce89" providerId="ADAL" clId="{485CADB2-2323-473E-9913-0B3CEEDF6F0C}" dt="2021-06-04T13:30:47.839" v="1794" actId="27614"/>
          <ac:picMkLst>
            <pc:docMk/>
            <pc:sldMk cId="1411594073" sldId="258"/>
            <ac:picMk id="4" creationId="{447A13C2-5D97-4E4A-8EFB-0E8B2F51D190}"/>
          </ac:picMkLst>
        </pc:picChg>
        <pc:cxnChg chg="add del">
          <ac:chgData name="Ruth Mills" userId="6c817415-53e0-4c55-9ced-d0aa175cce89" providerId="ADAL" clId="{485CADB2-2323-473E-9913-0B3CEEDF6F0C}" dt="2021-06-04T13:29:35.704" v="1791" actId="26606"/>
          <ac:cxnSpMkLst>
            <pc:docMk/>
            <pc:sldMk cId="1411594073" sldId="258"/>
            <ac:cxnSpMk id="12" creationId="{C8F51B3F-8331-4E4A-AE96-D47B1006EEAD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9E263-1DB6-4606-A75F-27AEBE033D9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34BD73-A810-42E8-A82B-4EB09DEFF8D0}">
      <dgm:prSet/>
      <dgm:spPr/>
      <dgm:t>
        <a:bodyPr/>
        <a:lstStyle/>
        <a:p>
          <a:r>
            <a:rPr lang="en-US" dirty="0">
              <a:latin typeface="Gotham" pitchFamily="2" charset="0"/>
            </a:rPr>
            <a:t>3</a:t>
          </a:r>
          <a:r>
            <a:rPr lang="en-US" baseline="30000" dirty="0">
              <a:latin typeface="Gotham" pitchFamily="2" charset="0"/>
            </a:rPr>
            <a:t>rd</a:t>
          </a:r>
          <a:r>
            <a:rPr lang="en-US" dirty="0">
              <a:latin typeface="Gotham" pitchFamily="2" charset="0"/>
            </a:rPr>
            <a:t> parties have two options regarding ingredients when accessing dish data for Natasha’s Law from our API; unformatted or formatted ingredients.</a:t>
          </a:r>
        </a:p>
      </dgm:t>
    </dgm:pt>
    <dgm:pt modelId="{941B3FF4-FFDB-4D9A-B4BC-92E820D9CE58}" type="parTrans" cxnId="{6C7A0A07-A096-448C-BC0F-14477DC49B0B}">
      <dgm:prSet/>
      <dgm:spPr/>
      <dgm:t>
        <a:bodyPr/>
        <a:lstStyle/>
        <a:p>
          <a:endParaRPr lang="en-US"/>
        </a:p>
      </dgm:t>
    </dgm:pt>
    <dgm:pt modelId="{8FFE1C82-778B-48E4-8C65-6C5DD03D8572}" type="sibTrans" cxnId="{6C7A0A07-A096-448C-BC0F-14477DC49B0B}">
      <dgm:prSet/>
      <dgm:spPr/>
      <dgm:t>
        <a:bodyPr/>
        <a:lstStyle/>
        <a:p>
          <a:endParaRPr lang="en-US"/>
        </a:p>
      </dgm:t>
    </dgm:pt>
    <dgm:pt modelId="{2C4CEA95-09EF-4A7F-8E0E-E2B17746802C}">
      <dgm:prSet custT="1"/>
      <dgm:spPr/>
      <dgm:t>
        <a:bodyPr/>
        <a:lstStyle/>
        <a:p>
          <a:r>
            <a:rPr lang="en-US" sz="2200" dirty="0">
              <a:latin typeface="Gotham" pitchFamily="2" charset="0"/>
            </a:rPr>
            <a:t>Formatted ingredients – ingredients will be per dish, will be in descending weight order and will include the item name as it should appear on the label</a:t>
          </a:r>
        </a:p>
      </dgm:t>
    </dgm:pt>
    <dgm:pt modelId="{35735631-6655-427E-A5D1-47B31AE54AF3}" type="parTrans" cxnId="{069EDD32-0AA0-4AE8-B932-3BA848FD461D}">
      <dgm:prSet/>
      <dgm:spPr/>
      <dgm:t>
        <a:bodyPr/>
        <a:lstStyle/>
        <a:p>
          <a:endParaRPr lang="en-US"/>
        </a:p>
      </dgm:t>
    </dgm:pt>
    <dgm:pt modelId="{FEDF483D-29D7-42DC-9176-EB423CE7500B}" type="sibTrans" cxnId="{069EDD32-0AA0-4AE8-B932-3BA848FD461D}">
      <dgm:prSet/>
      <dgm:spPr/>
      <dgm:t>
        <a:bodyPr/>
        <a:lstStyle/>
        <a:p>
          <a:endParaRPr lang="en-US"/>
        </a:p>
      </dgm:t>
    </dgm:pt>
    <dgm:pt modelId="{45FAF180-37FB-4F74-87A9-760171A8D73C}">
      <dgm:prSet custT="1"/>
      <dgm:spPr/>
      <dgm:t>
        <a:bodyPr/>
        <a:lstStyle/>
        <a:p>
          <a:r>
            <a:rPr lang="en-US" sz="2200" dirty="0">
              <a:latin typeface="Gotham" pitchFamily="2" charset="0"/>
            </a:rPr>
            <a:t>Unformatted ingredients –ingredients will be per item in a dish and will not be formatted per dish. Items will be as per the supplier catalogue name</a:t>
          </a:r>
        </a:p>
      </dgm:t>
    </dgm:pt>
    <dgm:pt modelId="{9CBB5CD4-8D6D-4D4E-BD1B-83385C7FDA56}" type="parTrans" cxnId="{18967C7E-5139-41A0-896D-DDBA12732223}">
      <dgm:prSet/>
      <dgm:spPr/>
      <dgm:t>
        <a:bodyPr/>
        <a:lstStyle/>
        <a:p>
          <a:endParaRPr lang="en-US"/>
        </a:p>
      </dgm:t>
    </dgm:pt>
    <dgm:pt modelId="{4BEF37CF-90DB-46EF-A086-51ACAC61AA43}" type="sibTrans" cxnId="{18967C7E-5139-41A0-896D-DDBA12732223}">
      <dgm:prSet/>
      <dgm:spPr/>
      <dgm:t>
        <a:bodyPr/>
        <a:lstStyle/>
        <a:p>
          <a:endParaRPr lang="en-US"/>
        </a:p>
      </dgm:t>
    </dgm:pt>
    <dgm:pt modelId="{E31CFB6C-D67D-468C-A287-7D66BBAE1C27}" type="pres">
      <dgm:prSet presAssocID="{5339E263-1DB6-4606-A75F-27AEBE033D9D}" presName="vert0" presStyleCnt="0">
        <dgm:presLayoutVars>
          <dgm:dir/>
          <dgm:animOne val="branch"/>
          <dgm:animLvl val="lvl"/>
        </dgm:presLayoutVars>
      </dgm:prSet>
      <dgm:spPr/>
    </dgm:pt>
    <dgm:pt modelId="{3E717C40-A111-4EB7-BC13-4B45F2D71C4B}" type="pres">
      <dgm:prSet presAssocID="{E334BD73-A810-42E8-A82B-4EB09DEFF8D0}" presName="thickLine" presStyleLbl="alignNode1" presStyleIdx="0" presStyleCnt="1"/>
      <dgm:spPr/>
    </dgm:pt>
    <dgm:pt modelId="{8D1424E7-A09B-465B-A4C8-59E1A48E08FF}" type="pres">
      <dgm:prSet presAssocID="{E334BD73-A810-42E8-A82B-4EB09DEFF8D0}" presName="horz1" presStyleCnt="0"/>
      <dgm:spPr/>
    </dgm:pt>
    <dgm:pt modelId="{B6E493C6-55F6-4F33-BBA8-904192601E1E}" type="pres">
      <dgm:prSet presAssocID="{E334BD73-A810-42E8-A82B-4EB09DEFF8D0}" presName="tx1" presStyleLbl="revTx" presStyleIdx="0" presStyleCnt="3"/>
      <dgm:spPr/>
    </dgm:pt>
    <dgm:pt modelId="{61630A2F-1CD9-433C-884E-1B5AD44C4444}" type="pres">
      <dgm:prSet presAssocID="{E334BD73-A810-42E8-A82B-4EB09DEFF8D0}" presName="vert1" presStyleCnt="0"/>
      <dgm:spPr/>
    </dgm:pt>
    <dgm:pt modelId="{06E25127-EE42-4125-971A-55A9358785CF}" type="pres">
      <dgm:prSet presAssocID="{2C4CEA95-09EF-4A7F-8E0E-E2B17746802C}" presName="vertSpace2a" presStyleCnt="0"/>
      <dgm:spPr/>
    </dgm:pt>
    <dgm:pt modelId="{A57F4135-50DE-48D0-8E61-4628370FE8EC}" type="pres">
      <dgm:prSet presAssocID="{2C4CEA95-09EF-4A7F-8E0E-E2B17746802C}" presName="horz2" presStyleCnt="0"/>
      <dgm:spPr/>
    </dgm:pt>
    <dgm:pt modelId="{65D6CD6A-4D8A-45B7-89D9-244D76DB4C66}" type="pres">
      <dgm:prSet presAssocID="{2C4CEA95-09EF-4A7F-8E0E-E2B17746802C}" presName="horzSpace2" presStyleCnt="0"/>
      <dgm:spPr/>
    </dgm:pt>
    <dgm:pt modelId="{2FFBA54D-10A0-4733-9B7D-3A02B99E1167}" type="pres">
      <dgm:prSet presAssocID="{2C4CEA95-09EF-4A7F-8E0E-E2B17746802C}" presName="tx2" presStyleLbl="revTx" presStyleIdx="1" presStyleCnt="3"/>
      <dgm:spPr/>
    </dgm:pt>
    <dgm:pt modelId="{C166D826-047D-4847-993F-AB6F3DE254CE}" type="pres">
      <dgm:prSet presAssocID="{2C4CEA95-09EF-4A7F-8E0E-E2B17746802C}" presName="vert2" presStyleCnt="0"/>
      <dgm:spPr/>
    </dgm:pt>
    <dgm:pt modelId="{5AB685E5-C58B-48C5-9DF5-00EAB2D5B8E9}" type="pres">
      <dgm:prSet presAssocID="{2C4CEA95-09EF-4A7F-8E0E-E2B17746802C}" presName="thinLine2b" presStyleLbl="callout" presStyleIdx="0" presStyleCnt="2"/>
      <dgm:spPr/>
    </dgm:pt>
    <dgm:pt modelId="{94774A1E-2001-47CD-B408-5615CF5951D0}" type="pres">
      <dgm:prSet presAssocID="{2C4CEA95-09EF-4A7F-8E0E-E2B17746802C}" presName="vertSpace2b" presStyleCnt="0"/>
      <dgm:spPr/>
    </dgm:pt>
    <dgm:pt modelId="{2382EA7E-6539-4670-B661-15E0CF13E4F6}" type="pres">
      <dgm:prSet presAssocID="{45FAF180-37FB-4F74-87A9-760171A8D73C}" presName="horz2" presStyleCnt="0"/>
      <dgm:spPr/>
    </dgm:pt>
    <dgm:pt modelId="{685211F1-C674-47E1-90DA-B5102F6867C8}" type="pres">
      <dgm:prSet presAssocID="{45FAF180-37FB-4F74-87A9-760171A8D73C}" presName="horzSpace2" presStyleCnt="0"/>
      <dgm:spPr/>
    </dgm:pt>
    <dgm:pt modelId="{63FCAA53-6B9D-4496-A768-54B2B2212DD6}" type="pres">
      <dgm:prSet presAssocID="{45FAF180-37FB-4F74-87A9-760171A8D73C}" presName="tx2" presStyleLbl="revTx" presStyleIdx="2" presStyleCnt="3"/>
      <dgm:spPr/>
    </dgm:pt>
    <dgm:pt modelId="{32EFC5EC-FD5E-4DAF-A66A-22992D78F44A}" type="pres">
      <dgm:prSet presAssocID="{45FAF180-37FB-4F74-87A9-760171A8D73C}" presName="vert2" presStyleCnt="0"/>
      <dgm:spPr/>
    </dgm:pt>
    <dgm:pt modelId="{53C4199D-42EA-4E81-B7A2-4965E67B60BE}" type="pres">
      <dgm:prSet presAssocID="{45FAF180-37FB-4F74-87A9-760171A8D73C}" presName="thinLine2b" presStyleLbl="callout" presStyleIdx="1" presStyleCnt="2"/>
      <dgm:spPr/>
    </dgm:pt>
    <dgm:pt modelId="{7E19458A-6265-426D-9207-614BBF4C83A2}" type="pres">
      <dgm:prSet presAssocID="{45FAF180-37FB-4F74-87A9-760171A8D73C}" presName="vertSpace2b" presStyleCnt="0"/>
      <dgm:spPr/>
    </dgm:pt>
  </dgm:ptLst>
  <dgm:cxnLst>
    <dgm:cxn modelId="{6C7A0A07-A096-448C-BC0F-14477DC49B0B}" srcId="{5339E263-1DB6-4606-A75F-27AEBE033D9D}" destId="{E334BD73-A810-42E8-A82B-4EB09DEFF8D0}" srcOrd="0" destOrd="0" parTransId="{941B3FF4-FFDB-4D9A-B4BC-92E820D9CE58}" sibTransId="{8FFE1C82-778B-48E4-8C65-6C5DD03D8572}"/>
    <dgm:cxn modelId="{480E6916-AE60-4380-950B-1E04452F4CFF}" type="presOf" srcId="{E334BD73-A810-42E8-A82B-4EB09DEFF8D0}" destId="{B6E493C6-55F6-4F33-BBA8-904192601E1E}" srcOrd="0" destOrd="0" presId="urn:microsoft.com/office/officeart/2008/layout/LinedList"/>
    <dgm:cxn modelId="{069EDD32-0AA0-4AE8-B932-3BA848FD461D}" srcId="{E334BD73-A810-42E8-A82B-4EB09DEFF8D0}" destId="{2C4CEA95-09EF-4A7F-8E0E-E2B17746802C}" srcOrd="0" destOrd="0" parTransId="{35735631-6655-427E-A5D1-47B31AE54AF3}" sibTransId="{FEDF483D-29D7-42DC-9176-EB423CE7500B}"/>
    <dgm:cxn modelId="{1532927A-EBC4-44D9-9338-2B2A225900C5}" type="presOf" srcId="{2C4CEA95-09EF-4A7F-8E0E-E2B17746802C}" destId="{2FFBA54D-10A0-4733-9B7D-3A02B99E1167}" srcOrd="0" destOrd="0" presId="urn:microsoft.com/office/officeart/2008/layout/LinedList"/>
    <dgm:cxn modelId="{401AEA7A-FA0C-4D22-B9BF-5433FA6029BB}" type="presOf" srcId="{45FAF180-37FB-4F74-87A9-760171A8D73C}" destId="{63FCAA53-6B9D-4496-A768-54B2B2212DD6}" srcOrd="0" destOrd="0" presId="urn:microsoft.com/office/officeart/2008/layout/LinedList"/>
    <dgm:cxn modelId="{18967C7E-5139-41A0-896D-DDBA12732223}" srcId="{E334BD73-A810-42E8-A82B-4EB09DEFF8D0}" destId="{45FAF180-37FB-4F74-87A9-760171A8D73C}" srcOrd="1" destOrd="0" parTransId="{9CBB5CD4-8D6D-4D4E-BD1B-83385C7FDA56}" sibTransId="{4BEF37CF-90DB-46EF-A086-51ACAC61AA43}"/>
    <dgm:cxn modelId="{44BBA3E0-B3BD-4F7C-9962-BF4134062608}" type="presOf" srcId="{5339E263-1DB6-4606-A75F-27AEBE033D9D}" destId="{E31CFB6C-D67D-468C-A287-7D66BBAE1C27}" srcOrd="0" destOrd="0" presId="urn:microsoft.com/office/officeart/2008/layout/LinedList"/>
    <dgm:cxn modelId="{6D797AFE-9987-4CB7-936E-D4F9AF5DA59E}" type="presParOf" srcId="{E31CFB6C-D67D-468C-A287-7D66BBAE1C27}" destId="{3E717C40-A111-4EB7-BC13-4B45F2D71C4B}" srcOrd="0" destOrd="0" presId="urn:microsoft.com/office/officeart/2008/layout/LinedList"/>
    <dgm:cxn modelId="{21619558-F030-4EE2-AC48-0C7C3FD2B8B4}" type="presParOf" srcId="{E31CFB6C-D67D-468C-A287-7D66BBAE1C27}" destId="{8D1424E7-A09B-465B-A4C8-59E1A48E08FF}" srcOrd="1" destOrd="0" presId="urn:microsoft.com/office/officeart/2008/layout/LinedList"/>
    <dgm:cxn modelId="{2A995D79-E1B3-48A0-AD01-C16DE6AED7A0}" type="presParOf" srcId="{8D1424E7-A09B-465B-A4C8-59E1A48E08FF}" destId="{B6E493C6-55F6-4F33-BBA8-904192601E1E}" srcOrd="0" destOrd="0" presId="urn:microsoft.com/office/officeart/2008/layout/LinedList"/>
    <dgm:cxn modelId="{0DFB4AFF-7687-4B2E-8933-3B3A2AC73C10}" type="presParOf" srcId="{8D1424E7-A09B-465B-A4C8-59E1A48E08FF}" destId="{61630A2F-1CD9-433C-884E-1B5AD44C4444}" srcOrd="1" destOrd="0" presId="urn:microsoft.com/office/officeart/2008/layout/LinedList"/>
    <dgm:cxn modelId="{8461646A-66C0-42F3-B772-AE80CC0E11F6}" type="presParOf" srcId="{61630A2F-1CD9-433C-884E-1B5AD44C4444}" destId="{06E25127-EE42-4125-971A-55A9358785CF}" srcOrd="0" destOrd="0" presId="urn:microsoft.com/office/officeart/2008/layout/LinedList"/>
    <dgm:cxn modelId="{711BCA0D-5C99-480B-BAF5-9232C61954BD}" type="presParOf" srcId="{61630A2F-1CD9-433C-884E-1B5AD44C4444}" destId="{A57F4135-50DE-48D0-8E61-4628370FE8EC}" srcOrd="1" destOrd="0" presId="urn:microsoft.com/office/officeart/2008/layout/LinedList"/>
    <dgm:cxn modelId="{C635DCBF-0AD5-4689-B8E0-BCEA0EA035ED}" type="presParOf" srcId="{A57F4135-50DE-48D0-8E61-4628370FE8EC}" destId="{65D6CD6A-4D8A-45B7-89D9-244D76DB4C66}" srcOrd="0" destOrd="0" presId="urn:microsoft.com/office/officeart/2008/layout/LinedList"/>
    <dgm:cxn modelId="{FFFFDB78-1150-4429-A327-F639D29456C4}" type="presParOf" srcId="{A57F4135-50DE-48D0-8E61-4628370FE8EC}" destId="{2FFBA54D-10A0-4733-9B7D-3A02B99E1167}" srcOrd="1" destOrd="0" presId="urn:microsoft.com/office/officeart/2008/layout/LinedList"/>
    <dgm:cxn modelId="{00EB7EBF-F272-4B83-A087-0FD5AA923519}" type="presParOf" srcId="{A57F4135-50DE-48D0-8E61-4628370FE8EC}" destId="{C166D826-047D-4847-993F-AB6F3DE254CE}" srcOrd="2" destOrd="0" presId="urn:microsoft.com/office/officeart/2008/layout/LinedList"/>
    <dgm:cxn modelId="{C773093C-D8F3-4D36-B2C6-311F26EA49D2}" type="presParOf" srcId="{61630A2F-1CD9-433C-884E-1B5AD44C4444}" destId="{5AB685E5-C58B-48C5-9DF5-00EAB2D5B8E9}" srcOrd="2" destOrd="0" presId="urn:microsoft.com/office/officeart/2008/layout/LinedList"/>
    <dgm:cxn modelId="{B41CE05C-EBDD-4214-9E5A-0C4F801FC5BE}" type="presParOf" srcId="{61630A2F-1CD9-433C-884E-1B5AD44C4444}" destId="{94774A1E-2001-47CD-B408-5615CF5951D0}" srcOrd="3" destOrd="0" presId="urn:microsoft.com/office/officeart/2008/layout/LinedList"/>
    <dgm:cxn modelId="{24C5C05B-8734-4BB7-A72B-9AC6959429C8}" type="presParOf" srcId="{61630A2F-1CD9-433C-884E-1B5AD44C4444}" destId="{2382EA7E-6539-4670-B661-15E0CF13E4F6}" srcOrd="4" destOrd="0" presId="urn:microsoft.com/office/officeart/2008/layout/LinedList"/>
    <dgm:cxn modelId="{BE51D552-EA96-4B5F-9BF2-3134E5B1166C}" type="presParOf" srcId="{2382EA7E-6539-4670-B661-15E0CF13E4F6}" destId="{685211F1-C674-47E1-90DA-B5102F6867C8}" srcOrd="0" destOrd="0" presId="urn:microsoft.com/office/officeart/2008/layout/LinedList"/>
    <dgm:cxn modelId="{929F552B-9D32-4B33-9B79-D135F0B5780A}" type="presParOf" srcId="{2382EA7E-6539-4670-B661-15E0CF13E4F6}" destId="{63FCAA53-6B9D-4496-A768-54B2B2212DD6}" srcOrd="1" destOrd="0" presId="urn:microsoft.com/office/officeart/2008/layout/LinedList"/>
    <dgm:cxn modelId="{8621FB07-2B51-4756-94D6-0FDD22E4631F}" type="presParOf" srcId="{2382EA7E-6539-4670-B661-15E0CF13E4F6}" destId="{32EFC5EC-FD5E-4DAF-A66A-22992D78F44A}" srcOrd="2" destOrd="0" presId="urn:microsoft.com/office/officeart/2008/layout/LinedList"/>
    <dgm:cxn modelId="{A9F47197-4EAB-4A48-AC3A-27E5038A8EE3}" type="presParOf" srcId="{61630A2F-1CD9-433C-884E-1B5AD44C4444}" destId="{53C4199D-42EA-4E81-B7A2-4965E67B60BE}" srcOrd="5" destOrd="0" presId="urn:microsoft.com/office/officeart/2008/layout/LinedList"/>
    <dgm:cxn modelId="{11697ECB-BFAB-404A-A8D9-23F581C3BBCB}" type="presParOf" srcId="{61630A2F-1CD9-433C-884E-1B5AD44C4444}" destId="{7E19458A-6265-426D-9207-614BBF4C83A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E03138-9194-4E2B-8361-5EE6B1D68F1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A7EC47-9576-4BD1-918D-04D8D76EE1C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Gotham" pitchFamily="2" charset="0"/>
            </a:rPr>
            <a:t>Catalogue and ingredients uploaded</a:t>
          </a:r>
        </a:p>
      </dgm:t>
    </dgm:pt>
    <dgm:pt modelId="{2A05352C-AF18-4B3D-BAA9-DFB89B0C906F}" type="parTrans" cxnId="{2354ACF4-856D-43EA-92CD-DAAA2CD697C3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48DC377C-D35F-4B20-A8F5-0C0C8C50F129}" type="sibTrans" cxnId="{2354ACF4-856D-43EA-92CD-DAAA2CD697C3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7BED40B2-4FD6-4BCE-9E78-72015041ACCB}">
      <dgm:prSet phldrT="[Text]"/>
      <dgm:spPr/>
      <dgm:t>
        <a:bodyPr/>
        <a:lstStyle/>
        <a:p>
          <a:r>
            <a:rPr lang="en-US" dirty="0">
              <a:latin typeface="Gotham" pitchFamily="2" charset="0"/>
            </a:rPr>
            <a:t>Recipes created</a:t>
          </a:r>
        </a:p>
      </dgm:t>
    </dgm:pt>
    <dgm:pt modelId="{ACADC0F2-D905-4375-BD86-2E1659A6AE73}" type="parTrans" cxnId="{24F5CE22-02B7-45CB-97F3-D0801C820B52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CDFF2F48-3785-4D2C-A03A-9145C50DF262}" type="sibTrans" cxnId="{24F5CE22-02B7-45CB-97F3-D0801C820B52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18E60189-D7F8-489A-BBE0-816B326BA168}">
      <dgm:prSet/>
      <dgm:spPr/>
      <dgm:t>
        <a:bodyPr/>
        <a:lstStyle/>
        <a:p>
          <a:r>
            <a:rPr lang="en-US" dirty="0">
              <a:latin typeface="Gotham" pitchFamily="2" charset="0"/>
            </a:rPr>
            <a:t>Weights added to recipes</a:t>
          </a:r>
        </a:p>
      </dgm:t>
    </dgm:pt>
    <dgm:pt modelId="{0715BC1C-8FE9-432B-B504-E11EF955F073}" type="parTrans" cxnId="{0C53ADD5-8D83-4E4F-85F1-AE60FCC1F214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29DE191B-2409-4DCF-92EF-14FE749C1749}" type="sibTrans" cxnId="{0C53ADD5-8D83-4E4F-85F1-AE60FCC1F214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0AEFBE1C-F4EB-4F2B-B8E4-886D49E53390}">
      <dgm:prSet/>
      <dgm:spPr/>
      <dgm:t>
        <a:bodyPr/>
        <a:lstStyle/>
        <a:p>
          <a:r>
            <a:rPr lang="en-US" dirty="0">
              <a:latin typeface="Gotham" pitchFamily="2" charset="0"/>
            </a:rPr>
            <a:t>Ingredient names changed where required</a:t>
          </a:r>
        </a:p>
      </dgm:t>
    </dgm:pt>
    <dgm:pt modelId="{D764BCD2-ECF3-4605-A74F-88EFBB0CB4D7}" type="parTrans" cxnId="{0E978254-764D-4D4B-8974-6F6FB46F1E82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16B06618-2894-4B3B-B0C1-48231931DB45}" type="sibTrans" cxnId="{0E978254-764D-4D4B-8974-6F6FB46F1E82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79212E63-2044-40C4-BC1C-5A5A93B49BD2}">
      <dgm:prSet/>
      <dgm:spPr>
        <a:solidFill>
          <a:schemeClr val="accent6"/>
        </a:solidFill>
      </dgm:spPr>
      <dgm:t>
        <a:bodyPr/>
        <a:lstStyle/>
        <a:p>
          <a:r>
            <a:rPr lang="en-US" dirty="0">
              <a:latin typeface="Gotham" pitchFamily="2" charset="0"/>
            </a:rPr>
            <a:t>Dish details including ingredients accessed via API</a:t>
          </a:r>
        </a:p>
      </dgm:t>
    </dgm:pt>
    <dgm:pt modelId="{F656CD01-F8DB-4322-ADEA-3AD764DFB7DC}" type="parTrans" cxnId="{DBC7219C-6F17-46C2-84DC-B3AC154639F1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1D0355E7-ABE1-49B0-9CE9-B91933293011}" type="sibTrans" cxnId="{DBC7219C-6F17-46C2-84DC-B3AC154639F1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18EA4057-474E-4D68-B369-8A3E3C2D72C2}" type="pres">
      <dgm:prSet presAssocID="{A5E03138-9194-4E2B-8361-5EE6B1D68F19}" presName="Name0" presStyleCnt="0">
        <dgm:presLayoutVars>
          <dgm:dir/>
          <dgm:resizeHandles val="exact"/>
        </dgm:presLayoutVars>
      </dgm:prSet>
      <dgm:spPr/>
    </dgm:pt>
    <dgm:pt modelId="{DDB698A7-F0D1-4E98-AF76-0F3C8C646853}" type="pres">
      <dgm:prSet presAssocID="{8EA7EC47-9576-4BD1-918D-04D8D76EE1C9}" presName="node" presStyleLbl="node1" presStyleIdx="0" presStyleCnt="5" custLinFactY="-7330" custLinFactNeighborX="-1660" custLinFactNeighborY="-100000">
        <dgm:presLayoutVars>
          <dgm:bulletEnabled val="1"/>
        </dgm:presLayoutVars>
      </dgm:prSet>
      <dgm:spPr/>
    </dgm:pt>
    <dgm:pt modelId="{DDD439B3-DEAC-4D99-B1AC-A0ADFF066CC6}" type="pres">
      <dgm:prSet presAssocID="{48DC377C-D35F-4B20-A8F5-0C0C8C50F129}" presName="sibTrans" presStyleLbl="sibTrans2D1" presStyleIdx="0" presStyleCnt="4"/>
      <dgm:spPr/>
    </dgm:pt>
    <dgm:pt modelId="{DB449DD6-484F-436D-98B3-67BA06A17A46}" type="pres">
      <dgm:prSet presAssocID="{48DC377C-D35F-4B20-A8F5-0C0C8C50F129}" presName="connectorText" presStyleLbl="sibTrans2D1" presStyleIdx="0" presStyleCnt="4"/>
      <dgm:spPr/>
    </dgm:pt>
    <dgm:pt modelId="{FA2CD144-0B9D-47FE-87E2-920CA85D6D3D}" type="pres">
      <dgm:prSet presAssocID="{7BED40B2-4FD6-4BCE-9E78-72015041ACCB}" presName="node" presStyleLbl="node1" presStyleIdx="1" presStyleCnt="5" custLinFactY="-7330" custLinFactNeighborX="-6982" custLinFactNeighborY="-100000">
        <dgm:presLayoutVars>
          <dgm:bulletEnabled val="1"/>
        </dgm:presLayoutVars>
      </dgm:prSet>
      <dgm:spPr/>
    </dgm:pt>
    <dgm:pt modelId="{B1227CEC-C206-4340-B985-311DDBFCAE67}" type="pres">
      <dgm:prSet presAssocID="{CDFF2F48-3785-4D2C-A03A-9145C50DF262}" presName="sibTrans" presStyleLbl="sibTrans2D1" presStyleIdx="1" presStyleCnt="4"/>
      <dgm:spPr/>
    </dgm:pt>
    <dgm:pt modelId="{2EDEE290-28B7-40B7-843D-E08163EA4563}" type="pres">
      <dgm:prSet presAssocID="{CDFF2F48-3785-4D2C-A03A-9145C50DF262}" presName="connectorText" presStyleLbl="sibTrans2D1" presStyleIdx="1" presStyleCnt="4"/>
      <dgm:spPr/>
    </dgm:pt>
    <dgm:pt modelId="{A872981B-2163-4235-8CD2-20D687D79BD8}" type="pres">
      <dgm:prSet presAssocID="{18E60189-D7F8-489A-BBE0-816B326BA168}" presName="node" presStyleLbl="node1" presStyleIdx="2" presStyleCnt="5" custLinFactY="-7117" custLinFactNeighborX="-16896" custLinFactNeighborY="-100000">
        <dgm:presLayoutVars>
          <dgm:bulletEnabled val="1"/>
        </dgm:presLayoutVars>
      </dgm:prSet>
      <dgm:spPr/>
    </dgm:pt>
    <dgm:pt modelId="{88C3F3B8-FDC5-4DB7-B3E5-263F5644FC1E}" type="pres">
      <dgm:prSet presAssocID="{29DE191B-2409-4DCF-92EF-14FE749C1749}" presName="sibTrans" presStyleLbl="sibTrans2D1" presStyleIdx="2" presStyleCnt="4"/>
      <dgm:spPr/>
    </dgm:pt>
    <dgm:pt modelId="{58A4068F-71B4-47CA-8C1E-B4D3FDA408BB}" type="pres">
      <dgm:prSet presAssocID="{29DE191B-2409-4DCF-92EF-14FE749C1749}" presName="connectorText" presStyleLbl="sibTrans2D1" presStyleIdx="2" presStyleCnt="4"/>
      <dgm:spPr/>
    </dgm:pt>
    <dgm:pt modelId="{CEE861D0-4D05-429C-A29F-A2B723BE9669}" type="pres">
      <dgm:prSet presAssocID="{0AEFBE1C-F4EB-4F2B-B8E4-886D49E53390}" presName="node" presStyleLbl="node1" presStyleIdx="3" presStyleCnt="5" custScaleX="98296" custLinFactY="-7023" custLinFactNeighborX="-32587" custLinFactNeighborY="-100000">
        <dgm:presLayoutVars>
          <dgm:bulletEnabled val="1"/>
        </dgm:presLayoutVars>
      </dgm:prSet>
      <dgm:spPr/>
    </dgm:pt>
    <dgm:pt modelId="{CBB8FC18-51D7-4387-A959-20471527E6EE}" type="pres">
      <dgm:prSet presAssocID="{16B06618-2894-4B3B-B0C1-48231931DB45}" presName="sibTrans" presStyleLbl="sibTrans2D1" presStyleIdx="3" presStyleCnt="4"/>
      <dgm:spPr/>
    </dgm:pt>
    <dgm:pt modelId="{2183DDCB-DBA0-4A44-9A1F-01B9B412763D}" type="pres">
      <dgm:prSet presAssocID="{16B06618-2894-4B3B-B0C1-48231931DB45}" presName="connectorText" presStyleLbl="sibTrans2D1" presStyleIdx="3" presStyleCnt="4"/>
      <dgm:spPr/>
    </dgm:pt>
    <dgm:pt modelId="{1B8C301D-783B-4065-A998-C4CECC994AD6}" type="pres">
      <dgm:prSet presAssocID="{79212E63-2044-40C4-BC1C-5A5A93B49BD2}" presName="node" presStyleLbl="node1" presStyleIdx="4" presStyleCnt="5" custLinFactY="-7330" custLinFactNeighborX="-43154" custLinFactNeighborY="-100000">
        <dgm:presLayoutVars>
          <dgm:bulletEnabled val="1"/>
        </dgm:presLayoutVars>
      </dgm:prSet>
      <dgm:spPr/>
    </dgm:pt>
  </dgm:ptLst>
  <dgm:cxnLst>
    <dgm:cxn modelId="{6FC8A203-CD5B-4C2C-AB91-80E2701DC160}" type="presOf" srcId="{A5E03138-9194-4E2B-8361-5EE6B1D68F19}" destId="{18EA4057-474E-4D68-B369-8A3E3C2D72C2}" srcOrd="0" destOrd="0" presId="urn:microsoft.com/office/officeart/2005/8/layout/process1"/>
    <dgm:cxn modelId="{6843660C-0DA2-472C-8746-AA29F6A700A2}" type="presOf" srcId="{7BED40B2-4FD6-4BCE-9E78-72015041ACCB}" destId="{FA2CD144-0B9D-47FE-87E2-920CA85D6D3D}" srcOrd="0" destOrd="0" presId="urn:microsoft.com/office/officeart/2005/8/layout/process1"/>
    <dgm:cxn modelId="{24F5CE22-02B7-45CB-97F3-D0801C820B52}" srcId="{A5E03138-9194-4E2B-8361-5EE6B1D68F19}" destId="{7BED40B2-4FD6-4BCE-9E78-72015041ACCB}" srcOrd="1" destOrd="0" parTransId="{ACADC0F2-D905-4375-BD86-2E1659A6AE73}" sibTransId="{CDFF2F48-3785-4D2C-A03A-9145C50DF262}"/>
    <dgm:cxn modelId="{C9D25628-E69B-4781-97DF-02ECD299DB8A}" type="presOf" srcId="{18E60189-D7F8-489A-BBE0-816B326BA168}" destId="{A872981B-2163-4235-8CD2-20D687D79BD8}" srcOrd="0" destOrd="0" presId="urn:microsoft.com/office/officeart/2005/8/layout/process1"/>
    <dgm:cxn modelId="{E755255B-EBAC-4C0F-A39D-CC8BB4AE56C0}" type="presOf" srcId="{79212E63-2044-40C4-BC1C-5A5A93B49BD2}" destId="{1B8C301D-783B-4065-A998-C4CECC994AD6}" srcOrd="0" destOrd="0" presId="urn:microsoft.com/office/officeart/2005/8/layout/process1"/>
    <dgm:cxn modelId="{0DE1604B-4E1E-4935-A3C7-592DC478B9A9}" type="presOf" srcId="{CDFF2F48-3785-4D2C-A03A-9145C50DF262}" destId="{2EDEE290-28B7-40B7-843D-E08163EA4563}" srcOrd="1" destOrd="0" presId="urn:microsoft.com/office/officeart/2005/8/layout/process1"/>
    <dgm:cxn modelId="{0E978254-764D-4D4B-8974-6F6FB46F1E82}" srcId="{A5E03138-9194-4E2B-8361-5EE6B1D68F19}" destId="{0AEFBE1C-F4EB-4F2B-B8E4-886D49E53390}" srcOrd="3" destOrd="0" parTransId="{D764BCD2-ECF3-4605-A74F-88EFBB0CB4D7}" sibTransId="{16B06618-2894-4B3B-B0C1-48231931DB45}"/>
    <dgm:cxn modelId="{3205107B-05FE-4C75-A46E-246FDB8A59E8}" type="presOf" srcId="{CDFF2F48-3785-4D2C-A03A-9145C50DF262}" destId="{B1227CEC-C206-4340-B985-311DDBFCAE67}" srcOrd="0" destOrd="0" presId="urn:microsoft.com/office/officeart/2005/8/layout/process1"/>
    <dgm:cxn modelId="{A342527B-E3C0-49AC-8964-2A6FB538F24E}" type="presOf" srcId="{48DC377C-D35F-4B20-A8F5-0C0C8C50F129}" destId="{DDD439B3-DEAC-4D99-B1AC-A0ADFF066CC6}" srcOrd="0" destOrd="0" presId="urn:microsoft.com/office/officeart/2005/8/layout/process1"/>
    <dgm:cxn modelId="{502FBC84-97A9-47D8-8995-F29245FF8C75}" type="presOf" srcId="{0AEFBE1C-F4EB-4F2B-B8E4-886D49E53390}" destId="{CEE861D0-4D05-429C-A29F-A2B723BE9669}" srcOrd="0" destOrd="0" presId="urn:microsoft.com/office/officeart/2005/8/layout/process1"/>
    <dgm:cxn modelId="{87B1F289-5F01-4176-9534-971688780E6E}" type="presOf" srcId="{29DE191B-2409-4DCF-92EF-14FE749C1749}" destId="{58A4068F-71B4-47CA-8C1E-B4D3FDA408BB}" srcOrd="1" destOrd="0" presId="urn:microsoft.com/office/officeart/2005/8/layout/process1"/>
    <dgm:cxn modelId="{DBC7219C-6F17-46C2-84DC-B3AC154639F1}" srcId="{A5E03138-9194-4E2B-8361-5EE6B1D68F19}" destId="{79212E63-2044-40C4-BC1C-5A5A93B49BD2}" srcOrd="4" destOrd="0" parTransId="{F656CD01-F8DB-4322-ADEA-3AD764DFB7DC}" sibTransId="{1D0355E7-ABE1-49B0-9CE9-B91933293011}"/>
    <dgm:cxn modelId="{5517E9AF-51A4-43E7-915B-B62E1172C50A}" type="presOf" srcId="{48DC377C-D35F-4B20-A8F5-0C0C8C50F129}" destId="{DB449DD6-484F-436D-98B3-67BA06A17A46}" srcOrd="1" destOrd="0" presId="urn:microsoft.com/office/officeart/2005/8/layout/process1"/>
    <dgm:cxn modelId="{E2B83AB8-C2E3-49CB-9238-7CEA83D9FDF8}" type="presOf" srcId="{16B06618-2894-4B3B-B0C1-48231931DB45}" destId="{2183DDCB-DBA0-4A44-9A1F-01B9B412763D}" srcOrd="1" destOrd="0" presId="urn:microsoft.com/office/officeart/2005/8/layout/process1"/>
    <dgm:cxn modelId="{CC2248C5-2024-4231-8876-85EE9392AF95}" type="presOf" srcId="{16B06618-2894-4B3B-B0C1-48231931DB45}" destId="{CBB8FC18-51D7-4387-A959-20471527E6EE}" srcOrd="0" destOrd="0" presId="urn:microsoft.com/office/officeart/2005/8/layout/process1"/>
    <dgm:cxn modelId="{0C53ADD5-8D83-4E4F-85F1-AE60FCC1F214}" srcId="{A5E03138-9194-4E2B-8361-5EE6B1D68F19}" destId="{18E60189-D7F8-489A-BBE0-816B326BA168}" srcOrd="2" destOrd="0" parTransId="{0715BC1C-8FE9-432B-B504-E11EF955F073}" sibTransId="{29DE191B-2409-4DCF-92EF-14FE749C1749}"/>
    <dgm:cxn modelId="{099402E2-277F-4A13-BB6E-A9B0DBCC9CFE}" type="presOf" srcId="{29DE191B-2409-4DCF-92EF-14FE749C1749}" destId="{88C3F3B8-FDC5-4DB7-B3E5-263F5644FC1E}" srcOrd="0" destOrd="0" presId="urn:microsoft.com/office/officeart/2005/8/layout/process1"/>
    <dgm:cxn modelId="{2354ACF4-856D-43EA-92CD-DAAA2CD697C3}" srcId="{A5E03138-9194-4E2B-8361-5EE6B1D68F19}" destId="{8EA7EC47-9576-4BD1-918D-04D8D76EE1C9}" srcOrd="0" destOrd="0" parTransId="{2A05352C-AF18-4B3D-BAA9-DFB89B0C906F}" sibTransId="{48DC377C-D35F-4B20-A8F5-0C0C8C50F129}"/>
    <dgm:cxn modelId="{27D079FD-1C80-4AD6-BAC4-DFFD7889778D}" type="presOf" srcId="{8EA7EC47-9576-4BD1-918D-04D8D76EE1C9}" destId="{DDB698A7-F0D1-4E98-AF76-0F3C8C646853}" srcOrd="0" destOrd="0" presId="urn:microsoft.com/office/officeart/2005/8/layout/process1"/>
    <dgm:cxn modelId="{154192A8-B16A-46CC-82CA-11F8C5992BE5}" type="presParOf" srcId="{18EA4057-474E-4D68-B369-8A3E3C2D72C2}" destId="{DDB698A7-F0D1-4E98-AF76-0F3C8C646853}" srcOrd="0" destOrd="0" presId="urn:microsoft.com/office/officeart/2005/8/layout/process1"/>
    <dgm:cxn modelId="{60C1BC09-F2A8-4351-827C-B2E8796D9EEE}" type="presParOf" srcId="{18EA4057-474E-4D68-B369-8A3E3C2D72C2}" destId="{DDD439B3-DEAC-4D99-B1AC-A0ADFF066CC6}" srcOrd="1" destOrd="0" presId="urn:microsoft.com/office/officeart/2005/8/layout/process1"/>
    <dgm:cxn modelId="{FEC5AEB7-C492-4F50-BE3C-BF5F9063A0CB}" type="presParOf" srcId="{DDD439B3-DEAC-4D99-B1AC-A0ADFF066CC6}" destId="{DB449DD6-484F-436D-98B3-67BA06A17A46}" srcOrd="0" destOrd="0" presId="urn:microsoft.com/office/officeart/2005/8/layout/process1"/>
    <dgm:cxn modelId="{B3142C1D-9353-42F0-90F1-97C4FBB60D6A}" type="presParOf" srcId="{18EA4057-474E-4D68-B369-8A3E3C2D72C2}" destId="{FA2CD144-0B9D-47FE-87E2-920CA85D6D3D}" srcOrd="2" destOrd="0" presId="urn:microsoft.com/office/officeart/2005/8/layout/process1"/>
    <dgm:cxn modelId="{7409ADF6-C326-44C3-9322-1B7FC5D8457C}" type="presParOf" srcId="{18EA4057-474E-4D68-B369-8A3E3C2D72C2}" destId="{B1227CEC-C206-4340-B985-311DDBFCAE67}" srcOrd="3" destOrd="0" presId="urn:microsoft.com/office/officeart/2005/8/layout/process1"/>
    <dgm:cxn modelId="{599AB5CB-C22A-472A-BF00-15851F72CB91}" type="presParOf" srcId="{B1227CEC-C206-4340-B985-311DDBFCAE67}" destId="{2EDEE290-28B7-40B7-843D-E08163EA4563}" srcOrd="0" destOrd="0" presId="urn:microsoft.com/office/officeart/2005/8/layout/process1"/>
    <dgm:cxn modelId="{EC5670D4-8BFC-4237-B4F5-F7F3F1D5380F}" type="presParOf" srcId="{18EA4057-474E-4D68-B369-8A3E3C2D72C2}" destId="{A872981B-2163-4235-8CD2-20D687D79BD8}" srcOrd="4" destOrd="0" presId="urn:microsoft.com/office/officeart/2005/8/layout/process1"/>
    <dgm:cxn modelId="{ED2EA246-934B-48CC-BD5B-5836F47D94FB}" type="presParOf" srcId="{18EA4057-474E-4D68-B369-8A3E3C2D72C2}" destId="{88C3F3B8-FDC5-4DB7-B3E5-263F5644FC1E}" srcOrd="5" destOrd="0" presId="urn:microsoft.com/office/officeart/2005/8/layout/process1"/>
    <dgm:cxn modelId="{C1647768-7008-457C-AD06-751149BCDEEA}" type="presParOf" srcId="{88C3F3B8-FDC5-4DB7-B3E5-263F5644FC1E}" destId="{58A4068F-71B4-47CA-8C1E-B4D3FDA408BB}" srcOrd="0" destOrd="0" presId="urn:microsoft.com/office/officeart/2005/8/layout/process1"/>
    <dgm:cxn modelId="{7246DDD2-EF5E-44AD-A8D5-7303F88C9D50}" type="presParOf" srcId="{18EA4057-474E-4D68-B369-8A3E3C2D72C2}" destId="{CEE861D0-4D05-429C-A29F-A2B723BE9669}" srcOrd="6" destOrd="0" presId="urn:microsoft.com/office/officeart/2005/8/layout/process1"/>
    <dgm:cxn modelId="{3890CE90-A183-4C27-BAA9-C76408A5146D}" type="presParOf" srcId="{18EA4057-474E-4D68-B369-8A3E3C2D72C2}" destId="{CBB8FC18-51D7-4387-A959-20471527E6EE}" srcOrd="7" destOrd="0" presId="urn:microsoft.com/office/officeart/2005/8/layout/process1"/>
    <dgm:cxn modelId="{84E2D2F7-4056-4AEE-8B47-65EA85B8CD15}" type="presParOf" srcId="{CBB8FC18-51D7-4387-A959-20471527E6EE}" destId="{2183DDCB-DBA0-4A44-9A1F-01B9B412763D}" srcOrd="0" destOrd="0" presId="urn:microsoft.com/office/officeart/2005/8/layout/process1"/>
    <dgm:cxn modelId="{F7840D9A-7726-4334-B5FE-F9FE274409C6}" type="presParOf" srcId="{18EA4057-474E-4D68-B369-8A3E3C2D72C2}" destId="{1B8C301D-783B-4065-A998-C4CECC994AD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E03138-9194-4E2B-8361-5EE6B1D68F1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A7EC47-9576-4BD1-918D-04D8D76EE1C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Gotham" pitchFamily="2" charset="0"/>
            </a:rPr>
            <a:t>Catalogue and ingredients uploaded</a:t>
          </a:r>
        </a:p>
      </dgm:t>
    </dgm:pt>
    <dgm:pt modelId="{2A05352C-AF18-4B3D-BAA9-DFB89B0C906F}" type="parTrans" cxnId="{2354ACF4-856D-43EA-92CD-DAAA2CD697C3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48DC377C-D35F-4B20-A8F5-0C0C8C50F129}" type="sibTrans" cxnId="{2354ACF4-856D-43EA-92CD-DAAA2CD697C3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7BED40B2-4FD6-4BCE-9E78-72015041ACCB}">
      <dgm:prSet phldrT="[Text]"/>
      <dgm:spPr/>
      <dgm:t>
        <a:bodyPr/>
        <a:lstStyle/>
        <a:p>
          <a:r>
            <a:rPr lang="en-US" dirty="0">
              <a:latin typeface="Gotham" pitchFamily="2" charset="0"/>
            </a:rPr>
            <a:t>Recipes created</a:t>
          </a:r>
        </a:p>
      </dgm:t>
    </dgm:pt>
    <dgm:pt modelId="{ACADC0F2-D905-4375-BD86-2E1659A6AE73}" type="parTrans" cxnId="{24F5CE22-02B7-45CB-97F3-D0801C820B52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CDFF2F48-3785-4D2C-A03A-9145C50DF262}" type="sibTrans" cxnId="{24F5CE22-02B7-45CB-97F3-D0801C820B52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79212E63-2044-40C4-BC1C-5A5A93B49BD2}">
      <dgm:prSet/>
      <dgm:spPr>
        <a:solidFill>
          <a:schemeClr val="accent6"/>
        </a:solidFill>
      </dgm:spPr>
      <dgm:t>
        <a:bodyPr/>
        <a:lstStyle/>
        <a:p>
          <a:r>
            <a:rPr lang="en-US" dirty="0">
              <a:latin typeface="Gotham" pitchFamily="2" charset="0"/>
            </a:rPr>
            <a:t>Dish details including ingredients accessed via API</a:t>
          </a:r>
        </a:p>
      </dgm:t>
    </dgm:pt>
    <dgm:pt modelId="{F656CD01-F8DB-4322-ADEA-3AD764DFB7DC}" type="parTrans" cxnId="{DBC7219C-6F17-46C2-84DC-B3AC154639F1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1D0355E7-ABE1-49B0-9CE9-B91933293011}" type="sibTrans" cxnId="{DBC7219C-6F17-46C2-84DC-B3AC154639F1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F1576C46-A515-4273-92A8-B03729FEA48F}">
      <dgm:prSet/>
      <dgm:spPr/>
      <dgm:t>
        <a:bodyPr/>
        <a:lstStyle/>
        <a:p>
          <a:r>
            <a:rPr lang="en-US" dirty="0">
              <a:latin typeface="Gotham" pitchFamily="2" charset="0"/>
            </a:rPr>
            <a:t>Check all dishes contain ingredients</a:t>
          </a:r>
        </a:p>
      </dgm:t>
    </dgm:pt>
    <dgm:pt modelId="{BC99B70F-BD64-406E-979D-B176EA9D74E6}" type="parTrans" cxnId="{F26D6B11-B3B3-44CE-9B48-84CC32F1D33A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93D0F243-0F4C-447E-802F-73F27BD06326}" type="sibTrans" cxnId="{F26D6B11-B3B3-44CE-9B48-84CC32F1D33A}">
      <dgm:prSet/>
      <dgm:spPr/>
      <dgm:t>
        <a:bodyPr/>
        <a:lstStyle/>
        <a:p>
          <a:endParaRPr lang="en-US">
            <a:latin typeface="Gotham" pitchFamily="2" charset="0"/>
          </a:endParaRPr>
        </a:p>
      </dgm:t>
    </dgm:pt>
    <dgm:pt modelId="{18EA4057-474E-4D68-B369-8A3E3C2D72C2}" type="pres">
      <dgm:prSet presAssocID="{A5E03138-9194-4E2B-8361-5EE6B1D68F19}" presName="Name0" presStyleCnt="0">
        <dgm:presLayoutVars>
          <dgm:dir/>
          <dgm:resizeHandles val="exact"/>
        </dgm:presLayoutVars>
      </dgm:prSet>
      <dgm:spPr/>
    </dgm:pt>
    <dgm:pt modelId="{DDB698A7-F0D1-4E98-AF76-0F3C8C646853}" type="pres">
      <dgm:prSet presAssocID="{8EA7EC47-9576-4BD1-918D-04D8D76EE1C9}" presName="node" presStyleLbl="node1" presStyleIdx="0" presStyleCnt="4" custLinFactY="-7330" custLinFactNeighborX="-1660" custLinFactNeighborY="-100000">
        <dgm:presLayoutVars>
          <dgm:bulletEnabled val="1"/>
        </dgm:presLayoutVars>
      </dgm:prSet>
      <dgm:spPr/>
    </dgm:pt>
    <dgm:pt modelId="{DDD439B3-DEAC-4D99-B1AC-A0ADFF066CC6}" type="pres">
      <dgm:prSet presAssocID="{48DC377C-D35F-4B20-A8F5-0C0C8C50F129}" presName="sibTrans" presStyleLbl="sibTrans2D1" presStyleIdx="0" presStyleCnt="3"/>
      <dgm:spPr/>
    </dgm:pt>
    <dgm:pt modelId="{DB449DD6-484F-436D-98B3-67BA06A17A46}" type="pres">
      <dgm:prSet presAssocID="{48DC377C-D35F-4B20-A8F5-0C0C8C50F129}" presName="connectorText" presStyleLbl="sibTrans2D1" presStyleIdx="0" presStyleCnt="3"/>
      <dgm:spPr/>
    </dgm:pt>
    <dgm:pt modelId="{FA2CD144-0B9D-47FE-87E2-920CA85D6D3D}" type="pres">
      <dgm:prSet presAssocID="{7BED40B2-4FD6-4BCE-9E78-72015041ACCB}" presName="node" presStyleLbl="node1" presStyleIdx="1" presStyleCnt="4" custLinFactY="-7330" custLinFactNeighborX="-6982" custLinFactNeighborY="-100000">
        <dgm:presLayoutVars>
          <dgm:bulletEnabled val="1"/>
        </dgm:presLayoutVars>
      </dgm:prSet>
      <dgm:spPr/>
    </dgm:pt>
    <dgm:pt modelId="{B1227CEC-C206-4340-B985-311DDBFCAE67}" type="pres">
      <dgm:prSet presAssocID="{CDFF2F48-3785-4D2C-A03A-9145C50DF262}" presName="sibTrans" presStyleLbl="sibTrans2D1" presStyleIdx="1" presStyleCnt="3"/>
      <dgm:spPr/>
    </dgm:pt>
    <dgm:pt modelId="{2EDEE290-28B7-40B7-843D-E08163EA4563}" type="pres">
      <dgm:prSet presAssocID="{CDFF2F48-3785-4D2C-A03A-9145C50DF262}" presName="connectorText" presStyleLbl="sibTrans2D1" presStyleIdx="1" presStyleCnt="3"/>
      <dgm:spPr/>
    </dgm:pt>
    <dgm:pt modelId="{5B9DA9B8-F878-461E-A2AA-7741E2D47849}" type="pres">
      <dgm:prSet presAssocID="{F1576C46-A515-4273-92A8-B03729FEA48F}" presName="node" presStyleLbl="node1" presStyleIdx="2" presStyleCnt="4" custLinFactY="-4817" custLinFactNeighborX="-19947" custLinFactNeighborY="-100000">
        <dgm:presLayoutVars>
          <dgm:bulletEnabled val="1"/>
        </dgm:presLayoutVars>
      </dgm:prSet>
      <dgm:spPr/>
    </dgm:pt>
    <dgm:pt modelId="{67DF80E0-4139-4DEF-A0E7-0FB3CD573314}" type="pres">
      <dgm:prSet presAssocID="{93D0F243-0F4C-447E-802F-73F27BD06326}" presName="sibTrans" presStyleLbl="sibTrans2D1" presStyleIdx="2" presStyleCnt="3"/>
      <dgm:spPr/>
    </dgm:pt>
    <dgm:pt modelId="{2625E1A7-8147-40A9-8B36-86DD08E79C90}" type="pres">
      <dgm:prSet presAssocID="{93D0F243-0F4C-447E-802F-73F27BD06326}" presName="connectorText" presStyleLbl="sibTrans2D1" presStyleIdx="2" presStyleCnt="3"/>
      <dgm:spPr/>
    </dgm:pt>
    <dgm:pt modelId="{1B8C301D-783B-4065-A998-C4CECC994AD6}" type="pres">
      <dgm:prSet presAssocID="{79212E63-2044-40C4-BC1C-5A5A93B49BD2}" presName="node" presStyleLbl="node1" presStyleIdx="3" presStyleCnt="4" custLinFactY="-7330" custLinFactNeighborX="-43154" custLinFactNeighborY="-100000">
        <dgm:presLayoutVars>
          <dgm:bulletEnabled val="1"/>
        </dgm:presLayoutVars>
      </dgm:prSet>
      <dgm:spPr/>
    </dgm:pt>
  </dgm:ptLst>
  <dgm:cxnLst>
    <dgm:cxn modelId="{6FC8A203-CD5B-4C2C-AB91-80E2701DC160}" type="presOf" srcId="{A5E03138-9194-4E2B-8361-5EE6B1D68F19}" destId="{18EA4057-474E-4D68-B369-8A3E3C2D72C2}" srcOrd="0" destOrd="0" presId="urn:microsoft.com/office/officeart/2005/8/layout/process1"/>
    <dgm:cxn modelId="{6843660C-0DA2-472C-8746-AA29F6A700A2}" type="presOf" srcId="{7BED40B2-4FD6-4BCE-9E78-72015041ACCB}" destId="{FA2CD144-0B9D-47FE-87E2-920CA85D6D3D}" srcOrd="0" destOrd="0" presId="urn:microsoft.com/office/officeart/2005/8/layout/process1"/>
    <dgm:cxn modelId="{F26D6B11-B3B3-44CE-9B48-84CC32F1D33A}" srcId="{A5E03138-9194-4E2B-8361-5EE6B1D68F19}" destId="{F1576C46-A515-4273-92A8-B03729FEA48F}" srcOrd="2" destOrd="0" parTransId="{BC99B70F-BD64-406E-979D-B176EA9D74E6}" sibTransId="{93D0F243-0F4C-447E-802F-73F27BD06326}"/>
    <dgm:cxn modelId="{24F5CE22-02B7-45CB-97F3-D0801C820B52}" srcId="{A5E03138-9194-4E2B-8361-5EE6B1D68F19}" destId="{7BED40B2-4FD6-4BCE-9E78-72015041ACCB}" srcOrd="1" destOrd="0" parTransId="{ACADC0F2-D905-4375-BD86-2E1659A6AE73}" sibTransId="{CDFF2F48-3785-4D2C-A03A-9145C50DF262}"/>
    <dgm:cxn modelId="{E755255B-EBAC-4C0F-A39D-CC8BB4AE56C0}" type="presOf" srcId="{79212E63-2044-40C4-BC1C-5A5A93B49BD2}" destId="{1B8C301D-783B-4065-A998-C4CECC994AD6}" srcOrd="0" destOrd="0" presId="urn:microsoft.com/office/officeart/2005/8/layout/process1"/>
    <dgm:cxn modelId="{0FBC5A49-97F2-4EDE-BC9A-3F11A0DC6935}" type="presOf" srcId="{93D0F243-0F4C-447E-802F-73F27BD06326}" destId="{2625E1A7-8147-40A9-8B36-86DD08E79C90}" srcOrd="1" destOrd="0" presId="urn:microsoft.com/office/officeart/2005/8/layout/process1"/>
    <dgm:cxn modelId="{0DE1604B-4E1E-4935-A3C7-592DC478B9A9}" type="presOf" srcId="{CDFF2F48-3785-4D2C-A03A-9145C50DF262}" destId="{2EDEE290-28B7-40B7-843D-E08163EA4563}" srcOrd="1" destOrd="0" presId="urn:microsoft.com/office/officeart/2005/8/layout/process1"/>
    <dgm:cxn modelId="{38FBDB6E-6C2F-4D88-989F-F313CAE6E82C}" type="presOf" srcId="{F1576C46-A515-4273-92A8-B03729FEA48F}" destId="{5B9DA9B8-F878-461E-A2AA-7741E2D47849}" srcOrd="0" destOrd="0" presId="urn:microsoft.com/office/officeart/2005/8/layout/process1"/>
    <dgm:cxn modelId="{0F495656-B710-4091-9F02-BD2A42F1897E}" type="presOf" srcId="{93D0F243-0F4C-447E-802F-73F27BD06326}" destId="{67DF80E0-4139-4DEF-A0E7-0FB3CD573314}" srcOrd="0" destOrd="0" presId="urn:microsoft.com/office/officeart/2005/8/layout/process1"/>
    <dgm:cxn modelId="{3205107B-05FE-4C75-A46E-246FDB8A59E8}" type="presOf" srcId="{CDFF2F48-3785-4D2C-A03A-9145C50DF262}" destId="{B1227CEC-C206-4340-B985-311DDBFCAE67}" srcOrd="0" destOrd="0" presId="urn:microsoft.com/office/officeart/2005/8/layout/process1"/>
    <dgm:cxn modelId="{A342527B-E3C0-49AC-8964-2A6FB538F24E}" type="presOf" srcId="{48DC377C-D35F-4B20-A8F5-0C0C8C50F129}" destId="{DDD439B3-DEAC-4D99-B1AC-A0ADFF066CC6}" srcOrd="0" destOrd="0" presId="urn:microsoft.com/office/officeart/2005/8/layout/process1"/>
    <dgm:cxn modelId="{DBC7219C-6F17-46C2-84DC-B3AC154639F1}" srcId="{A5E03138-9194-4E2B-8361-5EE6B1D68F19}" destId="{79212E63-2044-40C4-BC1C-5A5A93B49BD2}" srcOrd="3" destOrd="0" parTransId="{F656CD01-F8DB-4322-ADEA-3AD764DFB7DC}" sibTransId="{1D0355E7-ABE1-49B0-9CE9-B91933293011}"/>
    <dgm:cxn modelId="{5517E9AF-51A4-43E7-915B-B62E1172C50A}" type="presOf" srcId="{48DC377C-D35F-4B20-A8F5-0C0C8C50F129}" destId="{DB449DD6-484F-436D-98B3-67BA06A17A46}" srcOrd="1" destOrd="0" presId="urn:microsoft.com/office/officeart/2005/8/layout/process1"/>
    <dgm:cxn modelId="{2354ACF4-856D-43EA-92CD-DAAA2CD697C3}" srcId="{A5E03138-9194-4E2B-8361-5EE6B1D68F19}" destId="{8EA7EC47-9576-4BD1-918D-04D8D76EE1C9}" srcOrd="0" destOrd="0" parTransId="{2A05352C-AF18-4B3D-BAA9-DFB89B0C906F}" sibTransId="{48DC377C-D35F-4B20-A8F5-0C0C8C50F129}"/>
    <dgm:cxn modelId="{27D079FD-1C80-4AD6-BAC4-DFFD7889778D}" type="presOf" srcId="{8EA7EC47-9576-4BD1-918D-04D8D76EE1C9}" destId="{DDB698A7-F0D1-4E98-AF76-0F3C8C646853}" srcOrd="0" destOrd="0" presId="urn:microsoft.com/office/officeart/2005/8/layout/process1"/>
    <dgm:cxn modelId="{154192A8-B16A-46CC-82CA-11F8C5992BE5}" type="presParOf" srcId="{18EA4057-474E-4D68-B369-8A3E3C2D72C2}" destId="{DDB698A7-F0D1-4E98-AF76-0F3C8C646853}" srcOrd="0" destOrd="0" presId="urn:microsoft.com/office/officeart/2005/8/layout/process1"/>
    <dgm:cxn modelId="{60C1BC09-F2A8-4351-827C-B2E8796D9EEE}" type="presParOf" srcId="{18EA4057-474E-4D68-B369-8A3E3C2D72C2}" destId="{DDD439B3-DEAC-4D99-B1AC-A0ADFF066CC6}" srcOrd="1" destOrd="0" presId="urn:microsoft.com/office/officeart/2005/8/layout/process1"/>
    <dgm:cxn modelId="{FEC5AEB7-C492-4F50-BE3C-BF5F9063A0CB}" type="presParOf" srcId="{DDD439B3-DEAC-4D99-B1AC-A0ADFF066CC6}" destId="{DB449DD6-484F-436D-98B3-67BA06A17A46}" srcOrd="0" destOrd="0" presId="urn:microsoft.com/office/officeart/2005/8/layout/process1"/>
    <dgm:cxn modelId="{B3142C1D-9353-42F0-90F1-97C4FBB60D6A}" type="presParOf" srcId="{18EA4057-474E-4D68-B369-8A3E3C2D72C2}" destId="{FA2CD144-0B9D-47FE-87E2-920CA85D6D3D}" srcOrd="2" destOrd="0" presId="urn:microsoft.com/office/officeart/2005/8/layout/process1"/>
    <dgm:cxn modelId="{7409ADF6-C326-44C3-9322-1B7FC5D8457C}" type="presParOf" srcId="{18EA4057-474E-4D68-B369-8A3E3C2D72C2}" destId="{B1227CEC-C206-4340-B985-311DDBFCAE67}" srcOrd="3" destOrd="0" presId="urn:microsoft.com/office/officeart/2005/8/layout/process1"/>
    <dgm:cxn modelId="{599AB5CB-C22A-472A-BF00-15851F72CB91}" type="presParOf" srcId="{B1227CEC-C206-4340-B985-311DDBFCAE67}" destId="{2EDEE290-28B7-40B7-843D-E08163EA4563}" srcOrd="0" destOrd="0" presId="urn:microsoft.com/office/officeart/2005/8/layout/process1"/>
    <dgm:cxn modelId="{39CF4D33-6E48-4939-B76B-9C8206DBC16D}" type="presParOf" srcId="{18EA4057-474E-4D68-B369-8A3E3C2D72C2}" destId="{5B9DA9B8-F878-461E-A2AA-7741E2D47849}" srcOrd="4" destOrd="0" presId="urn:microsoft.com/office/officeart/2005/8/layout/process1"/>
    <dgm:cxn modelId="{1507C06A-0633-4758-9B08-5A09C5870650}" type="presParOf" srcId="{18EA4057-474E-4D68-B369-8A3E3C2D72C2}" destId="{67DF80E0-4139-4DEF-A0E7-0FB3CD573314}" srcOrd="5" destOrd="0" presId="urn:microsoft.com/office/officeart/2005/8/layout/process1"/>
    <dgm:cxn modelId="{3672001E-BC5F-4C2B-8123-163E10421C55}" type="presParOf" srcId="{67DF80E0-4139-4DEF-A0E7-0FB3CD573314}" destId="{2625E1A7-8147-40A9-8B36-86DD08E79C90}" srcOrd="0" destOrd="0" presId="urn:microsoft.com/office/officeart/2005/8/layout/process1"/>
    <dgm:cxn modelId="{F7840D9A-7726-4334-B5FE-F9FE274409C6}" type="presParOf" srcId="{18EA4057-474E-4D68-B369-8A3E3C2D72C2}" destId="{1B8C301D-783B-4065-A998-C4CECC994AD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17C40-A111-4EB7-BC13-4B45F2D71C4B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493C6-55F6-4F33-BBA8-904192601E1E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Gotham" pitchFamily="2" charset="0"/>
            </a:rPr>
            <a:t>3</a:t>
          </a:r>
          <a:r>
            <a:rPr lang="en-US" sz="2100" kern="1200" baseline="30000" dirty="0">
              <a:latin typeface="Gotham" pitchFamily="2" charset="0"/>
            </a:rPr>
            <a:t>rd</a:t>
          </a:r>
          <a:r>
            <a:rPr lang="en-US" sz="2100" kern="1200" dirty="0">
              <a:latin typeface="Gotham" pitchFamily="2" charset="0"/>
            </a:rPr>
            <a:t> parties have two options regarding ingredients when accessing dish data for Natasha’s Law from our API; unformatted or formatted ingredients.</a:t>
          </a:r>
        </a:p>
      </dsp:txBody>
      <dsp:txXfrm>
        <a:off x="0" y="0"/>
        <a:ext cx="2103120" cy="4351338"/>
      </dsp:txXfrm>
    </dsp:sp>
    <dsp:sp modelId="{2FFBA54D-10A0-4733-9B7D-3A02B99E1167}">
      <dsp:nvSpPr>
        <dsp:cNvPr id="0" name=""/>
        <dsp:cNvSpPr/>
      </dsp:nvSpPr>
      <dsp:spPr>
        <a:xfrm>
          <a:off x="2260854" y="101134"/>
          <a:ext cx="8254746" cy="2022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otham" pitchFamily="2" charset="0"/>
            </a:rPr>
            <a:t>Formatted ingredients – ingredients will be per dish, will be in descending weight order and will include the item name as it should appear on the label</a:t>
          </a:r>
        </a:p>
      </dsp:txBody>
      <dsp:txXfrm>
        <a:off x="2260854" y="101134"/>
        <a:ext cx="8254746" cy="2022692"/>
      </dsp:txXfrm>
    </dsp:sp>
    <dsp:sp modelId="{5AB685E5-C58B-48C5-9DF5-00EAB2D5B8E9}">
      <dsp:nvSpPr>
        <dsp:cNvPr id="0" name=""/>
        <dsp:cNvSpPr/>
      </dsp:nvSpPr>
      <dsp:spPr>
        <a:xfrm>
          <a:off x="2103120" y="2123826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CAA53-6B9D-4496-A768-54B2B2212DD6}">
      <dsp:nvSpPr>
        <dsp:cNvPr id="0" name=""/>
        <dsp:cNvSpPr/>
      </dsp:nvSpPr>
      <dsp:spPr>
        <a:xfrm>
          <a:off x="2260854" y="2224961"/>
          <a:ext cx="8254746" cy="2022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otham" pitchFamily="2" charset="0"/>
            </a:rPr>
            <a:t>Unformatted ingredients –ingredients will be per item in a dish and will not be formatted per dish. Items will be as per the supplier catalogue name</a:t>
          </a:r>
        </a:p>
      </dsp:txBody>
      <dsp:txXfrm>
        <a:off x="2260854" y="2224961"/>
        <a:ext cx="8254746" cy="2022692"/>
      </dsp:txXfrm>
    </dsp:sp>
    <dsp:sp modelId="{53C4199D-42EA-4E81-B7A2-4965E67B60BE}">
      <dsp:nvSpPr>
        <dsp:cNvPr id="0" name=""/>
        <dsp:cNvSpPr/>
      </dsp:nvSpPr>
      <dsp:spPr>
        <a:xfrm>
          <a:off x="2103120" y="424765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698A7-F0D1-4E98-AF76-0F3C8C646853}">
      <dsp:nvSpPr>
        <dsp:cNvPr id="0" name=""/>
        <dsp:cNvSpPr/>
      </dsp:nvSpPr>
      <dsp:spPr>
        <a:xfrm>
          <a:off x="0" y="520271"/>
          <a:ext cx="1603993" cy="1489646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Catalogue and ingredients uploaded</a:t>
          </a:r>
        </a:p>
      </dsp:txBody>
      <dsp:txXfrm>
        <a:off x="43630" y="563901"/>
        <a:ext cx="1516733" cy="1402386"/>
      </dsp:txXfrm>
    </dsp:sp>
    <dsp:sp modelId="{DDD439B3-DEAC-4D99-B1AC-A0ADFF066CC6}">
      <dsp:nvSpPr>
        <dsp:cNvPr id="0" name=""/>
        <dsp:cNvSpPr/>
      </dsp:nvSpPr>
      <dsp:spPr>
        <a:xfrm>
          <a:off x="1753644" y="1066199"/>
          <a:ext cx="317260" cy="397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Gotham" pitchFamily="2" charset="0"/>
          </a:endParaRPr>
        </a:p>
      </dsp:txBody>
      <dsp:txXfrm>
        <a:off x="1753644" y="1145757"/>
        <a:ext cx="222082" cy="238674"/>
      </dsp:txXfrm>
    </dsp:sp>
    <dsp:sp modelId="{FA2CD144-0B9D-47FE-87E2-920CA85D6D3D}">
      <dsp:nvSpPr>
        <dsp:cNvPr id="0" name=""/>
        <dsp:cNvSpPr/>
      </dsp:nvSpPr>
      <dsp:spPr>
        <a:xfrm>
          <a:off x="2202598" y="520271"/>
          <a:ext cx="1603993" cy="1489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Recipes created</a:t>
          </a:r>
        </a:p>
      </dsp:txBody>
      <dsp:txXfrm>
        <a:off x="2246228" y="563901"/>
        <a:ext cx="1516733" cy="1402386"/>
      </dsp:txXfrm>
    </dsp:sp>
    <dsp:sp modelId="{B1227CEC-C206-4340-B985-311DDBFCAE67}">
      <dsp:nvSpPr>
        <dsp:cNvPr id="0" name=""/>
        <dsp:cNvSpPr/>
      </dsp:nvSpPr>
      <dsp:spPr>
        <a:xfrm rot="4999">
          <a:off x="3951089" y="1067798"/>
          <a:ext cx="306334" cy="397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Gotham" pitchFamily="2" charset="0"/>
          </a:endParaRPr>
        </a:p>
      </dsp:txBody>
      <dsp:txXfrm>
        <a:off x="3951089" y="1147289"/>
        <a:ext cx="214434" cy="238674"/>
      </dsp:txXfrm>
    </dsp:sp>
    <dsp:sp modelId="{A872981B-2163-4235-8CD2-20D687D79BD8}">
      <dsp:nvSpPr>
        <dsp:cNvPr id="0" name=""/>
        <dsp:cNvSpPr/>
      </dsp:nvSpPr>
      <dsp:spPr>
        <a:xfrm>
          <a:off x="4384581" y="523444"/>
          <a:ext cx="1603993" cy="1489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Weights added to recipes</a:t>
          </a:r>
        </a:p>
      </dsp:txBody>
      <dsp:txXfrm>
        <a:off x="4428211" y="567074"/>
        <a:ext cx="1516733" cy="1402386"/>
      </dsp:txXfrm>
    </dsp:sp>
    <dsp:sp modelId="{88C3F3B8-FDC5-4DB7-B3E5-263F5644FC1E}">
      <dsp:nvSpPr>
        <dsp:cNvPr id="0" name=""/>
        <dsp:cNvSpPr/>
      </dsp:nvSpPr>
      <dsp:spPr>
        <a:xfrm rot="2259">
          <a:off x="6123806" y="1070082"/>
          <a:ext cx="286689" cy="397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Gotham" pitchFamily="2" charset="0"/>
          </a:endParaRPr>
        </a:p>
      </dsp:txBody>
      <dsp:txXfrm>
        <a:off x="6123806" y="1149612"/>
        <a:ext cx="200682" cy="238674"/>
      </dsp:txXfrm>
    </dsp:sp>
    <dsp:sp modelId="{CEE861D0-4D05-429C-A29F-A2B723BE9669}">
      <dsp:nvSpPr>
        <dsp:cNvPr id="0" name=""/>
        <dsp:cNvSpPr/>
      </dsp:nvSpPr>
      <dsp:spPr>
        <a:xfrm>
          <a:off x="6529499" y="524845"/>
          <a:ext cx="1576661" cy="1489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Ingredient names changed where required</a:t>
          </a:r>
        </a:p>
      </dsp:txBody>
      <dsp:txXfrm>
        <a:off x="6573129" y="568475"/>
        <a:ext cx="1489401" cy="1402386"/>
      </dsp:txXfrm>
    </dsp:sp>
    <dsp:sp modelId="{CBB8FC18-51D7-4387-A959-20471527E6EE}">
      <dsp:nvSpPr>
        <dsp:cNvPr id="0" name=""/>
        <dsp:cNvSpPr/>
      </dsp:nvSpPr>
      <dsp:spPr>
        <a:xfrm rot="21592735">
          <a:off x="8249610" y="1068482"/>
          <a:ext cx="304114" cy="397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Gotham" pitchFamily="2" charset="0"/>
          </a:endParaRPr>
        </a:p>
      </dsp:txBody>
      <dsp:txXfrm>
        <a:off x="8249610" y="1148136"/>
        <a:ext cx="212880" cy="238674"/>
      </dsp:txXfrm>
    </dsp:sp>
    <dsp:sp modelId="{1B8C301D-783B-4065-A998-C4CECC994AD6}">
      <dsp:nvSpPr>
        <dsp:cNvPr id="0" name=""/>
        <dsp:cNvSpPr/>
      </dsp:nvSpPr>
      <dsp:spPr>
        <a:xfrm>
          <a:off x="8679960" y="520271"/>
          <a:ext cx="1603993" cy="148964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Dish details including ingredients accessed via API</a:t>
          </a:r>
        </a:p>
      </dsp:txBody>
      <dsp:txXfrm>
        <a:off x="8723590" y="563901"/>
        <a:ext cx="1516733" cy="1402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698A7-F0D1-4E98-AF76-0F3C8C646853}">
      <dsp:nvSpPr>
        <dsp:cNvPr id="0" name=""/>
        <dsp:cNvSpPr/>
      </dsp:nvSpPr>
      <dsp:spPr>
        <a:xfrm>
          <a:off x="0" y="499119"/>
          <a:ext cx="2029490" cy="150309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Catalogue and ingredients uploaded</a:t>
          </a:r>
        </a:p>
      </dsp:txBody>
      <dsp:txXfrm>
        <a:off x="44024" y="543143"/>
        <a:ext cx="1941442" cy="1415043"/>
      </dsp:txXfrm>
    </dsp:sp>
    <dsp:sp modelId="{DDD439B3-DEAC-4D99-B1AC-A0ADFF066CC6}">
      <dsp:nvSpPr>
        <dsp:cNvPr id="0" name=""/>
        <dsp:cNvSpPr/>
      </dsp:nvSpPr>
      <dsp:spPr>
        <a:xfrm>
          <a:off x="2219429" y="999007"/>
          <a:ext cx="402671" cy="50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Gotham" pitchFamily="2" charset="0"/>
          </a:endParaRPr>
        </a:p>
      </dsp:txBody>
      <dsp:txXfrm>
        <a:off x="2219429" y="1099670"/>
        <a:ext cx="281870" cy="301987"/>
      </dsp:txXfrm>
    </dsp:sp>
    <dsp:sp modelId="{FA2CD144-0B9D-47FE-87E2-920CA85D6D3D}">
      <dsp:nvSpPr>
        <dsp:cNvPr id="0" name=""/>
        <dsp:cNvSpPr/>
      </dsp:nvSpPr>
      <dsp:spPr>
        <a:xfrm>
          <a:off x="2789248" y="499119"/>
          <a:ext cx="2029490" cy="1503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Recipes created</a:t>
          </a:r>
        </a:p>
      </dsp:txBody>
      <dsp:txXfrm>
        <a:off x="2833272" y="543143"/>
        <a:ext cx="1941442" cy="1415043"/>
      </dsp:txXfrm>
    </dsp:sp>
    <dsp:sp modelId="{B1227CEC-C206-4340-B985-311DDBFCAE67}">
      <dsp:nvSpPr>
        <dsp:cNvPr id="0" name=""/>
        <dsp:cNvSpPr/>
      </dsp:nvSpPr>
      <dsp:spPr>
        <a:xfrm rot="47457">
          <a:off x="4995357" y="1018040"/>
          <a:ext cx="374505" cy="50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Gotham" pitchFamily="2" charset="0"/>
          </a:endParaRPr>
        </a:p>
      </dsp:txBody>
      <dsp:txXfrm>
        <a:off x="4995362" y="1117928"/>
        <a:ext cx="262154" cy="301987"/>
      </dsp:txXfrm>
    </dsp:sp>
    <dsp:sp modelId="{5B9DA9B8-F878-461E-A2AA-7741E2D47849}">
      <dsp:nvSpPr>
        <dsp:cNvPr id="0" name=""/>
        <dsp:cNvSpPr/>
      </dsp:nvSpPr>
      <dsp:spPr>
        <a:xfrm>
          <a:off x="5525285" y="536891"/>
          <a:ext cx="2029490" cy="1503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Check all dishes contain ingredients</a:t>
          </a:r>
        </a:p>
      </dsp:txBody>
      <dsp:txXfrm>
        <a:off x="5569309" y="580915"/>
        <a:ext cx="1941442" cy="1415043"/>
      </dsp:txXfrm>
    </dsp:sp>
    <dsp:sp modelId="{67DF80E0-4139-4DEF-A0E7-0FB3CD573314}">
      <dsp:nvSpPr>
        <dsp:cNvPr id="0" name=""/>
        <dsp:cNvSpPr/>
      </dsp:nvSpPr>
      <dsp:spPr>
        <a:xfrm rot="21551056">
          <a:off x="7710609" y="1017761"/>
          <a:ext cx="330436" cy="50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Gotham" pitchFamily="2" charset="0"/>
          </a:endParaRPr>
        </a:p>
      </dsp:txBody>
      <dsp:txXfrm>
        <a:off x="7710614" y="1119130"/>
        <a:ext cx="231305" cy="301987"/>
      </dsp:txXfrm>
    </dsp:sp>
    <dsp:sp modelId="{1B8C301D-783B-4065-A998-C4CECC994AD6}">
      <dsp:nvSpPr>
        <dsp:cNvPr id="0" name=""/>
        <dsp:cNvSpPr/>
      </dsp:nvSpPr>
      <dsp:spPr>
        <a:xfrm>
          <a:off x="8178178" y="499119"/>
          <a:ext cx="2029490" cy="150309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otham" pitchFamily="2" charset="0"/>
            </a:rPr>
            <a:t>Dish details including ingredients accessed via API</a:t>
          </a:r>
        </a:p>
      </dsp:txBody>
      <dsp:txXfrm>
        <a:off x="8222202" y="543143"/>
        <a:ext cx="1941442" cy="1415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75BC9-2E78-4E23-8B84-151B112A2235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4637-1806-491E-B91D-E93D6F10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8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8052-14BC-47AA-86B7-416ABA0AC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2603A-8814-4A2E-9A2A-FB37128FF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9DFAB-65F4-47B9-B5C6-19C713E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3AA49-4B75-4DC9-B35D-309C2EFC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6503E-9BCC-40FC-99A1-BD7E2028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9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EC27-4C26-4BDF-831B-F28D64D7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444FE-E182-4D25-ABD5-28ED9B865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CD984-EC83-401B-AF82-FD6465D9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74800-F898-4E20-A4AA-3803ACAA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33CD3-B851-4EFB-9498-AF282C7A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6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FFD31-468D-4F69-AB65-CFC86C09C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5AB1C-36A8-4EA8-AAB9-A63FC8EB2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96476-D736-488E-ABEA-406B9D67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1E1D4-D9B5-4F1F-A219-4BC21AEE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CEE6-EA03-49EF-8B8F-8E03CAD3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A44C-677A-4B94-A760-2445D78E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BBBC2-0889-4DCB-8BA0-A5B8BBE73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E22B8-BACA-4698-9DF5-BE1A2466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0B130-B3B1-4BA5-9DC9-8F6ED88D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18FB1-2743-49A6-9DFA-3B485895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0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ECE9-72C0-4265-BF59-681C5871D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0BDE7-03E1-444B-9DBA-AE8FFDF3A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8EEE7-6D13-4844-A75A-AC4B5CA0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BFC97-5148-4E3E-B5DA-C98F9F01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5D4C8-4BCF-4EF3-A4FC-BC89DB43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6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13AB-9406-44BA-80B8-4FEFA388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B3FC1-A8D1-4A02-AB1E-1FC6CACB8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001AA-3ABB-404C-A692-E5249AF77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A9B22-9F3D-496A-B3E3-C332C2F9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80BCD-5EC0-4038-AC91-78313297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4977A-A238-4086-B0EC-CA6DF418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C8B3-FD5E-41D4-99E6-FE1E4DF08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38A32-4991-4401-A3EF-DC645ED56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1A29-43D8-4A19-A255-7707C0CC0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D931D5-A821-4229-9E8D-8C6B88306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595ED-0A33-47BC-8DE6-1B0D114D1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08236-E2F4-4462-B07E-898B2A84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AB12-EB92-4F83-B05E-B8067A6E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DCC22-07CE-4886-9D97-95D99B95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3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52FD-1BD0-4DF0-84A4-6C567A1E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25F47-526B-4BB0-866A-A3A75050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5A51B-4D18-41FF-A08A-40B5B18E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ED3A9-4484-4769-B78E-2F65546E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462C7-BDE9-4373-8350-0216BC97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3D764D-00C0-4E57-85CB-62AF2EDD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E34F1-785F-45F7-9EC9-74F7F7E9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5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86A0C-D0D6-4E5F-B4A0-C0B1B3A0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FD4DB-F33F-41CC-ADB0-114C9C648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5A2C7-72BE-40B4-B593-5616CECE5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94858-9B56-48E6-94F2-9B5A6A95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4CBB3-226F-4B79-A201-72223813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B55E1-512B-48B1-B967-AEE65995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B6A2B-FD61-4683-AABA-36D08F01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47F2B2-0207-4056-B666-CBF56DCC2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C5DEB-C06A-4A05-A0DD-CC9236A70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9AD8E-ECE8-4F93-8465-11C6FA42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7BB1F-85DA-4666-9F50-DD53A832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B4966-E918-4B88-92C6-FE82FE90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5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D99F5-298A-4BFF-A33D-4F5D0D3F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90AA3-B388-40FE-BEA5-18C8ACFB1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D7652-54E7-44FB-A15A-28E4D5A7D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CAF9-E7F4-4115-B79D-1B1B8B6A7134}" type="datetimeFigureOut">
              <a:rPr lang="en-US" smtClean="0"/>
              <a:t>04-Jun-21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B261A-2153-4F71-B5F9-C5F8C23A3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D922A-3DE8-442C-B6C2-96B1E7E19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F1E3-385D-44C9-8D7B-A7D10922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12374-A86D-4A7E-8F60-DE825E7B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Gotham" pitchFamily="2" charset="0"/>
              </a:rPr>
              <a:t>Accessing ingredient data from </a:t>
            </a:r>
            <a:r>
              <a:rPr lang="en-US" sz="2400" dirty="0" err="1">
                <a:solidFill>
                  <a:srgbClr val="C00000"/>
                </a:solidFill>
                <a:latin typeface="Gotham" pitchFamily="2" charset="0"/>
              </a:rPr>
              <a:t>IndiCater’s</a:t>
            </a:r>
            <a:r>
              <a:rPr lang="en-US" sz="2400" dirty="0">
                <a:solidFill>
                  <a:srgbClr val="C00000"/>
                </a:solidFill>
                <a:latin typeface="Gotham" pitchFamily="2" charset="0"/>
              </a:rPr>
              <a:t> Recipe Manager API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E850CF7-4F19-4A7B-A8A8-04021CE8D7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4944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47A13C2-5D97-4E4A-8EFB-0E8B2F51D19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637" y="251142"/>
            <a:ext cx="1832610" cy="42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59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12D3EA-A297-48A7-A465-47E1A79D98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5867228"/>
              </p:ext>
            </p:extLst>
          </p:nvPr>
        </p:nvGraphicFramePr>
        <p:xfrm>
          <a:off x="880683" y="410468"/>
          <a:ext cx="10562633" cy="5727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C78BF9-07F5-4EE4-87EF-C081BEB9C87A}"/>
              </a:ext>
            </a:extLst>
          </p:cNvPr>
          <p:cNvSpPr txBox="1"/>
          <p:nvPr/>
        </p:nvSpPr>
        <p:spPr>
          <a:xfrm>
            <a:off x="1448372" y="350335"/>
            <a:ext cx="834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otham" pitchFamily="2" charset="0"/>
              </a:rPr>
              <a:t>Process flow of data needed for Natasha’s Law – formatted ingredients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B2740B-200B-4AB6-B5FE-848933AEF114}"/>
              </a:ext>
            </a:extLst>
          </p:cNvPr>
          <p:cNvSpPr/>
          <p:nvPr/>
        </p:nvSpPr>
        <p:spPr>
          <a:xfrm>
            <a:off x="2780747" y="2541208"/>
            <a:ext cx="4172504" cy="1420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Gotham" pitchFamily="2" charset="0"/>
              </a:rPr>
              <a:t>The weight is needed to be able to sort ingredients by descending weight order. Any weight that can’t be calculated need to be entered, </a:t>
            </a:r>
            <a:r>
              <a:rPr lang="en-US" sz="1400" dirty="0" err="1">
                <a:latin typeface="Gotham" pitchFamily="2" charset="0"/>
              </a:rPr>
              <a:t>eg</a:t>
            </a:r>
            <a:r>
              <a:rPr lang="en-US" sz="1400" dirty="0">
                <a:latin typeface="Gotham" pitchFamily="2" charset="0"/>
              </a:rPr>
              <a:t> 1 egg = 6g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8C8F35B-2E68-46AA-B826-086E1E7D25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683" y="4273260"/>
            <a:ext cx="6072568" cy="217427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5515BD-88AD-44E4-8F36-0CDA73D01E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03720" y="4039811"/>
            <a:ext cx="3410179" cy="2721949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22FC1B6-301C-448F-BAB5-A14A1470E9CD}"/>
              </a:ext>
            </a:extLst>
          </p:cNvPr>
          <p:cNvSpPr/>
          <p:nvPr/>
        </p:nvSpPr>
        <p:spPr>
          <a:xfrm>
            <a:off x="7382668" y="2541208"/>
            <a:ext cx="3631231" cy="1420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Gotham" pitchFamily="2" charset="0"/>
              </a:rPr>
              <a:t>Amend the label name of an item, </a:t>
            </a:r>
            <a:r>
              <a:rPr lang="en-US" sz="1400" dirty="0" err="1">
                <a:latin typeface="Gotham" pitchFamily="2" charset="0"/>
              </a:rPr>
              <a:t>eg</a:t>
            </a:r>
            <a:r>
              <a:rPr lang="en-US" sz="1400" dirty="0">
                <a:latin typeface="Gotham" pitchFamily="2" charset="0"/>
              </a:rPr>
              <a:t> to remove a brand or pack size. This is only required for items that have their own list of ingredients as the item name will be shown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1428D0E-A471-4A3B-8BA1-A57DCFF44276}"/>
              </a:ext>
            </a:extLst>
          </p:cNvPr>
          <p:cNvSpPr/>
          <p:nvPr/>
        </p:nvSpPr>
        <p:spPr>
          <a:xfrm rot="5400000">
            <a:off x="5892185" y="2311930"/>
            <a:ext cx="190500" cy="2381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DAB4EA9-FB2C-4B56-9579-68D7B6B065C1}"/>
              </a:ext>
            </a:extLst>
          </p:cNvPr>
          <p:cNvSpPr/>
          <p:nvPr/>
        </p:nvSpPr>
        <p:spPr>
          <a:xfrm rot="5400000">
            <a:off x="8620126" y="2311930"/>
            <a:ext cx="190500" cy="2381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44D65D80-A83C-4407-A0E8-2BF49FF6BC1E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637" y="251142"/>
            <a:ext cx="1832610" cy="42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321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12D3EA-A297-48A7-A465-47E1A79D98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349857"/>
              </p:ext>
            </p:extLst>
          </p:nvPr>
        </p:nvGraphicFramePr>
        <p:xfrm>
          <a:off x="807868" y="1476179"/>
          <a:ext cx="10562633" cy="5727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C78BF9-07F5-4EE4-87EF-C081BEB9C87A}"/>
              </a:ext>
            </a:extLst>
          </p:cNvPr>
          <p:cNvSpPr txBox="1"/>
          <p:nvPr/>
        </p:nvSpPr>
        <p:spPr>
          <a:xfrm>
            <a:off x="1347558" y="466089"/>
            <a:ext cx="8626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otham" pitchFamily="2" charset="0"/>
              </a:rPr>
              <a:t>Process flow of data needed for Natasha’s Law – unformatted ingredients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E3AD227-964C-4749-A20C-D112A5137E28}"/>
              </a:ext>
            </a:extLst>
          </p:cNvPr>
          <p:cNvSpPr/>
          <p:nvPr/>
        </p:nvSpPr>
        <p:spPr>
          <a:xfrm>
            <a:off x="5818306" y="3931682"/>
            <a:ext cx="2895600" cy="1304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Gotham" pitchFamily="2" charset="0"/>
              </a:rPr>
              <a:t>This will be available as a report in time but can be done by IndiCater in request at the moment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F8E1D7B-BEB9-4CA9-B4D8-8447A75314EC}"/>
              </a:ext>
            </a:extLst>
          </p:cNvPr>
          <p:cNvSpPr/>
          <p:nvPr/>
        </p:nvSpPr>
        <p:spPr>
          <a:xfrm rot="5400000">
            <a:off x="7170855" y="3712700"/>
            <a:ext cx="190500" cy="2381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9530D0-D8A3-429C-B545-0468EC9F6D34}"/>
              </a:ext>
            </a:extLst>
          </p:cNvPr>
          <p:cNvSpPr/>
          <p:nvPr/>
        </p:nvSpPr>
        <p:spPr>
          <a:xfrm>
            <a:off x="1028700" y="4848225"/>
            <a:ext cx="266700" cy="2762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CB7734C-8516-4C7B-A05D-B50DA5A11C4B}"/>
              </a:ext>
            </a:extLst>
          </p:cNvPr>
          <p:cNvSpPr/>
          <p:nvPr/>
        </p:nvSpPr>
        <p:spPr>
          <a:xfrm>
            <a:off x="1028700" y="5236607"/>
            <a:ext cx="266700" cy="276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FA8FCBA-EFE0-46C5-9BFD-20948E5695AC}"/>
              </a:ext>
            </a:extLst>
          </p:cNvPr>
          <p:cNvSpPr/>
          <p:nvPr/>
        </p:nvSpPr>
        <p:spPr>
          <a:xfrm>
            <a:off x="1028700" y="5624989"/>
            <a:ext cx="266700" cy="2762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194BCB-6A65-488B-A535-0CCCD5D3F94C}"/>
              </a:ext>
            </a:extLst>
          </p:cNvPr>
          <p:cNvSpPr txBox="1"/>
          <p:nvPr/>
        </p:nvSpPr>
        <p:spPr>
          <a:xfrm>
            <a:off x="1508183" y="4801671"/>
            <a:ext cx="1511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otham" pitchFamily="2" charset="0"/>
              </a:rPr>
              <a:t>Supplier task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FAA3E3-95E2-48DF-9555-E1E17DADAAD3}"/>
              </a:ext>
            </a:extLst>
          </p:cNvPr>
          <p:cNvSpPr txBox="1"/>
          <p:nvPr/>
        </p:nvSpPr>
        <p:spPr>
          <a:xfrm>
            <a:off x="1508183" y="5190053"/>
            <a:ext cx="125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otham" pitchFamily="2" charset="0"/>
              </a:rPr>
              <a:t>Client task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496C8C-5A06-43CB-9F9B-E1DAFFA7BDF9}"/>
              </a:ext>
            </a:extLst>
          </p:cNvPr>
          <p:cNvSpPr txBox="1"/>
          <p:nvPr/>
        </p:nvSpPr>
        <p:spPr>
          <a:xfrm>
            <a:off x="1508183" y="5578435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otham" pitchFamily="2" charset="0"/>
              </a:rPr>
              <a:t>3</a:t>
            </a:r>
            <a:r>
              <a:rPr lang="en-US" baseline="30000" dirty="0">
                <a:latin typeface="Gotham" pitchFamily="2" charset="0"/>
              </a:rPr>
              <a:t>rd</a:t>
            </a:r>
            <a:r>
              <a:rPr lang="en-US" dirty="0">
                <a:latin typeface="Gotham" pitchFamily="2" charset="0"/>
              </a:rPr>
              <a:t> </a:t>
            </a:r>
            <a:r>
              <a:rPr lang="en-US" sz="1600" dirty="0">
                <a:latin typeface="Gotham" pitchFamily="2" charset="0"/>
              </a:rPr>
              <a:t>party</a:t>
            </a:r>
            <a:r>
              <a:rPr lang="en-US" dirty="0">
                <a:latin typeface="Gotham" pitchFamily="2" charset="0"/>
              </a:rPr>
              <a:t> task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47BB67F7-D571-4A46-B6C4-88E8138DC44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637" y="251142"/>
            <a:ext cx="1832610" cy="42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919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Gotham</vt:lpstr>
      <vt:lpstr>Office Theme</vt:lpstr>
      <vt:lpstr>Accessing ingredient data from IndiCater’s Recipe Manager API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Mills</dc:creator>
  <cp:lastModifiedBy>Ruth Mills</cp:lastModifiedBy>
  <cp:revision>1</cp:revision>
  <dcterms:created xsi:type="dcterms:W3CDTF">2021-06-04T11:38:55Z</dcterms:created>
  <dcterms:modified xsi:type="dcterms:W3CDTF">2021-06-04T13:36:30Z</dcterms:modified>
</cp:coreProperties>
</file>